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66" r:id="rId2"/>
    <p:sldId id="269" r:id="rId3"/>
    <p:sldId id="275" r:id="rId4"/>
    <p:sldId id="291" r:id="rId5"/>
    <p:sldId id="292" r:id="rId6"/>
    <p:sldId id="293" r:id="rId7"/>
    <p:sldId id="278" r:id="rId8"/>
    <p:sldId id="297" r:id="rId9"/>
    <p:sldId id="294" r:id="rId10"/>
    <p:sldId id="261" r:id="rId11"/>
    <p:sldId id="309" r:id="rId12"/>
    <p:sldId id="307" r:id="rId13"/>
    <p:sldId id="300" r:id="rId14"/>
    <p:sldId id="310" r:id="rId15"/>
    <p:sldId id="298" r:id="rId16"/>
    <p:sldId id="296" r:id="rId17"/>
    <p:sldId id="301" r:id="rId18"/>
    <p:sldId id="302" r:id="rId19"/>
    <p:sldId id="315" r:id="rId20"/>
    <p:sldId id="303" r:id="rId21"/>
    <p:sldId id="311" r:id="rId22"/>
    <p:sldId id="304" r:id="rId23"/>
    <p:sldId id="305" r:id="rId24"/>
    <p:sldId id="316" r:id="rId25"/>
    <p:sldId id="306" r:id="rId26"/>
    <p:sldId id="312" r:id="rId27"/>
    <p:sldId id="313" r:id="rId28"/>
    <p:sldId id="267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02FD5-46E0-40A9-AF48-145862F319D0}" v="1383" dt="2023-12-05T08:01:2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628" autoAdjust="0"/>
  </p:normalViewPr>
  <p:slideViewPr>
    <p:cSldViewPr snapToGrid="0" showGuides="1">
      <p:cViewPr varScale="1">
        <p:scale>
          <a:sx n="75" d="100"/>
          <a:sy n="75" d="100"/>
        </p:scale>
        <p:origin x="97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희중[ 대학원석사과정재학 / 통계학과 ]" userId="b5c94092-5c31-4a30-9a23-1b66f32fc765" providerId="ADAL" clId="{DB802FD5-46E0-40A9-AF48-145862F319D0}"/>
    <pc:docChg chg="undo custSel addSld delSld modSld sldOrd">
      <pc:chgData name="장희중[ 대학원석사과정재학 / 통계학과 ]" userId="b5c94092-5c31-4a30-9a23-1b66f32fc765" providerId="ADAL" clId="{DB802FD5-46E0-40A9-AF48-145862F319D0}" dt="2023-12-05T08:01:27.428" v="10416" actId="20577"/>
      <pc:docMkLst>
        <pc:docMk/>
      </pc:docMkLst>
      <pc:sldChg chg="addSp delSp modSp mod ord">
        <pc:chgData name="장희중[ 대학원석사과정재학 / 통계학과 ]" userId="b5c94092-5c31-4a30-9a23-1b66f32fc765" providerId="ADAL" clId="{DB802FD5-46E0-40A9-AF48-145862F319D0}" dt="2023-12-04T14:24:25.021" v="6256" actId="255"/>
        <pc:sldMkLst>
          <pc:docMk/>
          <pc:sldMk cId="2152275753" sldId="261"/>
        </pc:sldMkLst>
        <pc:spChg chg="del mod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" creationId="{3FC28EA6-515B-C767-AB21-4124C4578693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4:25.021" v="6256" actId="255"/>
          <ac:spMkLst>
            <pc:docMk/>
            <pc:sldMk cId="2152275753" sldId="261"/>
            <ac:spMk id="2" creationId="{42C44068-9A45-8F4E-F153-49F7626DA4B8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3:19.061" v="6251" actId="1076"/>
          <ac:spMkLst>
            <pc:docMk/>
            <pc:sldMk cId="2152275753" sldId="261"/>
            <ac:spMk id="3" creationId="{420FE447-E3FB-7558-4070-B879787EC42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3:19.061" v="6251" actId="1076"/>
          <ac:spMkLst>
            <pc:docMk/>
            <pc:sldMk cId="2152275753" sldId="261"/>
            <ac:spMk id="4" creationId="{948A0486-5F9B-7EC4-6ACB-13E25964BDC3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5:47:37.746" v="4884" actId="478"/>
          <ac:spMkLst>
            <pc:docMk/>
            <pc:sldMk cId="2152275753" sldId="261"/>
            <ac:spMk id="5" creationId="{83DDA3EF-3846-08C5-5DF1-9B32C40CDB9A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5:48:37.009" v="4920" actId="478"/>
          <ac:spMkLst>
            <pc:docMk/>
            <pc:sldMk cId="2152275753" sldId="261"/>
            <ac:spMk id="6" creationId="{81034435-1559-657F-FC47-78D9FC926737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5:47:40.848" v="4885" actId="478"/>
          <ac:spMkLst>
            <pc:docMk/>
            <pc:sldMk cId="2152275753" sldId="261"/>
            <ac:spMk id="7" creationId="{C547332B-DDA1-42E5-F9B6-7C5D59209DB6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5:47:47.759" v="4886" actId="478"/>
          <ac:spMkLst>
            <pc:docMk/>
            <pc:sldMk cId="2152275753" sldId="261"/>
            <ac:spMk id="8" creationId="{834B96D7-0ABC-F91E-F37E-A75DC0CB02F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3:19.061" v="6251" actId="1076"/>
          <ac:spMkLst>
            <pc:docMk/>
            <pc:sldMk cId="2152275753" sldId="261"/>
            <ac:spMk id="9" creationId="{286B5127-592A-22F2-188C-026983A0E77D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3:19.061" v="6251" actId="1076"/>
          <ac:spMkLst>
            <pc:docMk/>
            <pc:sldMk cId="2152275753" sldId="261"/>
            <ac:spMk id="10" creationId="{A247A567-6BCF-012B-698C-AD4B8753D5C4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2:42.497" v="6245" actId="1076"/>
          <ac:spMkLst>
            <pc:docMk/>
            <pc:sldMk cId="2152275753" sldId="261"/>
            <ac:spMk id="11" creationId="{85A2F614-224C-EEB9-FD1A-67B0D1B5362B}"/>
          </ac:spMkLst>
        </pc:spChg>
        <pc:spChg chg="del mod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12" creationId="{C0A9A394-CDF3-A2B8-E895-045CFB1CB318}"/>
          </ac:spMkLst>
        </pc:spChg>
        <pc:spChg chg="del mod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13" creationId="{6FC49A57-EED4-48EF-FF29-738A38EFD0F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23:47.929" v="6253" actId="2711"/>
          <ac:spMkLst>
            <pc:docMk/>
            <pc:sldMk cId="2152275753" sldId="261"/>
            <ac:spMk id="14" creationId="{629BBD06-B7E6-030F-D023-E3FE9281E620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29:20.367" v="3628"/>
          <ac:spMkLst>
            <pc:docMk/>
            <pc:sldMk cId="2152275753" sldId="261"/>
            <ac:spMk id="19" creationId="{5E4BC162-255E-9FA6-AEB9-706E2D6447B4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29:09.077" v="3601" actId="20577"/>
          <ac:spMkLst>
            <pc:docMk/>
            <pc:sldMk cId="2152275753" sldId="261"/>
            <ac:spMk id="20" creationId="{0248AE10-53E7-C36F-1031-640C8584ED67}"/>
          </ac:spMkLst>
        </pc:spChg>
        <pc:spChg chg="del mod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1" creationId="{81789BD0-3D32-F209-F9AA-5DF3452429F0}"/>
          </ac:spMkLst>
        </pc:spChg>
        <pc:spChg chg="del mod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2" creationId="{E2DA9F35-B6A0-8320-EEF1-F630B4C6EE69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3" creationId="{A9EECB4F-8F78-D26C-B872-76CFCCF437E2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4" creationId="{4848FCCB-ADF2-6901-8B04-236CE50107CD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51:11.741" v="5090" actId="478"/>
          <ac:spMkLst>
            <pc:docMk/>
            <pc:sldMk cId="2152275753" sldId="261"/>
            <ac:spMk id="25" creationId="{BB6E3155-73F9-F7CD-7742-409972930A11}"/>
          </ac:spMkLst>
        </pc:spChg>
      </pc:sldChg>
      <pc:sldChg chg="addSp delSp modSp mod">
        <pc:chgData name="장희중[ 대학원석사과정재학 / 통계학과 ]" userId="b5c94092-5c31-4a30-9a23-1b66f32fc765" providerId="ADAL" clId="{DB802FD5-46E0-40A9-AF48-145862F319D0}" dt="2023-12-03T09:04:43.087" v="285" actId="1076"/>
        <pc:sldMkLst>
          <pc:docMk/>
          <pc:sldMk cId="2449744307" sldId="266"/>
        </pc:sldMkLst>
        <pc:spChg chg="mod">
          <ac:chgData name="장희중[ 대학원석사과정재학 / 통계학과 ]" userId="b5c94092-5c31-4a30-9a23-1b66f32fc765" providerId="ADAL" clId="{DB802FD5-46E0-40A9-AF48-145862F319D0}" dt="2023-12-03T08:58:48.701" v="143" actId="14100"/>
          <ac:spMkLst>
            <pc:docMk/>
            <pc:sldMk cId="2449744307" sldId="266"/>
            <ac:spMk id="2" creationId="{8E309504-434E-D818-4B9A-FD3FC2CC8B3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09:04:43.087" v="285" actId="1076"/>
          <ac:spMkLst>
            <pc:docMk/>
            <pc:sldMk cId="2449744307" sldId="266"/>
            <ac:spMk id="3" creationId="{1363FC83-C082-4123-F914-6A11AB2FC511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08:58:51.312" v="144" actId="1076"/>
          <ac:spMkLst>
            <pc:docMk/>
            <pc:sldMk cId="2449744307" sldId="266"/>
            <ac:spMk id="4" creationId="{1FAF40B9-D1CD-DE98-AE64-170F833864B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09:04:43.087" v="285" actId="1076"/>
          <ac:spMkLst>
            <pc:docMk/>
            <pc:sldMk cId="2449744307" sldId="266"/>
            <ac:spMk id="8" creationId="{B8DAB4AD-FA98-92B9-76C3-6D669FAC67C6}"/>
          </ac:spMkLst>
        </pc:spChg>
        <pc:grpChg chg="del">
          <ac:chgData name="장희중[ 대학원석사과정재학 / 통계학과 ]" userId="b5c94092-5c31-4a30-9a23-1b66f32fc765" providerId="ADAL" clId="{DB802FD5-46E0-40A9-AF48-145862F319D0}" dt="2023-12-03T08:59:07.673" v="145" actId="478"/>
          <ac:grpSpMkLst>
            <pc:docMk/>
            <pc:sldMk cId="2449744307" sldId="266"/>
            <ac:grpSpMk id="5" creationId="{F68ABE74-3EA3-F8C5-9DCC-6545AFCB7E89}"/>
          </ac:grpSpMkLst>
        </pc:grpChg>
        <pc:cxnChg chg="add mod">
          <ac:chgData name="장희중[ 대학원석사과정재학 / 통계학과 ]" userId="b5c94092-5c31-4a30-9a23-1b66f32fc765" providerId="ADAL" clId="{DB802FD5-46E0-40A9-AF48-145862F319D0}" dt="2023-12-03T09:04:43.087" v="285" actId="1076"/>
          <ac:cxnSpMkLst>
            <pc:docMk/>
            <pc:sldMk cId="2449744307" sldId="266"/>
            <ac:cxnSpMk id="6" creationId="{F61BF1DE-587E-826E-0901-D615AEB7B239}"/>
          </ac:cxnSpMkLst>
        </pc:cxnChg>
        <pc:cxnChg chg="mod">
          <ac:chgData name="장희중[ 대학원석사과정재학 / 통계학과 ]" userId="b5c94092-5c31-4a30-9a23-1b66f32fc765" providerId="ADAL" clId="{DB802FD5-46E0-40A9-AF48-145862F319D0}" dt="2023-12-03T09:04:43.087" v="285" actId="1076"/>
          <ac:cxnSpMkLst>
            <pc:docMk/>
            <pc:sldMk cId="2449744307" sldId="266"/>
            <ac:cxnSpMk id="7" creationId="{4DDF2332-048F-7519-3CD8-AADACE4D9D0E}"/>
          </ac:cxnSpMkLst>
        </pc:cxnChg>
      </pc:sldChg>
      <pc:sldChg chg="modSp mod ord">
        <pc:chgData name="장희중[ 대학원석사과정재학 / 통계학과 ]" userId="b5c94092-5c31-4a30-9a23-1b66f32fc765" providerId="ADAL" clId="{DB802FD5-46E0-40A9-AF48-145862F319D0}" dt="2023-12-04T16:02:55.478" v="9415"/>
        <pc:sldMkLst>
          <pc:docMk/>
          <pc:sldMk cId="3562614747" sldId="269"/>
        </pc:sldMkLst>
        <pc:spChg chg="mod">
          <ac:chgData name="장희중[ 대학원석사과정재학 / 통계학과 ]" userId="b5c94092-5c31-4a30-9a23-1b66f32fc765" providerId="ADAL" clId="{DB802FD5-46E0-40A9-AF48-145862F319D0}" dt="2023-12-03T13:10:51.037" v="632" actId="20577"/>
          <ac:spMkLst>
            <pc:docMk/>
            <pc:sldMk cId="3562614747" sldId="269"/>
            <ac:spMk id="11" creationId="{9E7CAD06-A827-FDD3-87F2-CD1E8DC148CF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09:03:37.465" v="278"/>
          <ac:spMkLst>
            <pc:docMk/>
            <pc:sldMk cId="3562614747" sldId="269"/>
            <ac:spMk id="15" creationId="{E7C3592B-203B-2957-512B-BD0274291E8A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09:03:15.507" v="243"/>
          <ac:spMkLst>
            <pc:docMk/>
            <pc:sldMk cId="3562614747" sldId="269"/>
            <ac:spMk id="18" creationId="{0CEE2C22-3613-A6B6-A88F-456DEA907446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2:55.478" v="9415"/>
          <ac:spMkLst>
            <pc:docMk/>
            <pc:sldMk cId="3562614747" sldId="269"/>
            <ac:spMk id="21" creationId="{288D5D80-326C-E5ED-0E91-990D8748579D}"/>
          </ac:spMkLst>
        </pc:spChg>
      </pc:sldChg>
      <pc:sldChg chg="modSp mod ord">
        <pc:chgData name="장희중[ 대학원석사과정재학 / 통계학과 ]" userId="b5c94092-5c31-4a30-9a23-1b66f32fc765" providerId="ADAL" clId="{DB802FD5-46E0-40A9-AF48-145862F319D0}" dt="2023-12-03T13:10:56.155" v="637" actId="20577"/>
        <pc:sldMkLst>
          <pc:docMk/>
          <pc:sldMk cId="262542395" sldId="275"/>
        </pc:sldMkLst>
        <pc:spChg chg="mod">
          <ac:chgData name="장희중[ 대학원석사과정재학 / 통계학과 ]" userId="b5c94092-5c31-4a30-9a23-1b66f32fc765" providerId="ADAL" clId="{DB802FD5-46E0-40A9-AF48-145862F319D0}" dt="2023-12-03T13:10:56.155" v="637" actId="20577"/>
          <ac:spMkLst>
            <pc:docMk/>
            <pc:sldMk cId="262542395" sldId="275"/>
            <ac:spMk id="5" creationId="{05BC9C59-1297-5115-75B5-E32CA3564C1A}"/>
          </ac:spMkLst>
        </pc:spChg>
      </pc:sldChg>
      <pc:sldChg chg="addSp modSp mod ord modNotesTx">
        <pc:chgData name="장희중[ 대학원석사과정재학 / 통계학과 ]" userId="b5c94092-5c31-4a30-9a23-1b66f32fc765" providerId="ADAL" clId="{DB802FD5-46E0-40A9-AF48-145862F319D0}" dt="2023-12-05T08:01:27.428" v="10416" actId="20577"/>
        <pc:sldMkLst>
          <pc:docMk/>
          <pc:sldMk cId="1287711800" sldId="278"/>
        </pc:sldMkLst>
        <pc:spChg chg="add mod">
          <ac:chgData name="장희중[ 대학원석사과정재학 / 통계학과 ]" userId="b5c94092-5c31-4a30-9a23-1b66f32fc765" providerId="ADAL" clId="{DB802FD5-46E0-40A9-AF48-145862F319D0}" dt="2023-12-04T14:20:30.700" v="6175" actId="1076"/>
          <ac:spMkLst>
            <pc:docMk/>
            <pc:sldMk cId="1287711800" sldId="278"/>
            <ac:spMk id="3" creationId="{BE61E88F-5274-3153-03EB-B4120A27291B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4:13:42.718" v="6096" actId="207"/>
          <ac:spMkLst>
            <pc:docMk/>
            <pc:sldMk cId="1287711800" sldId="278"/>
            <ac:spMk id="19" creationId="{5E4BC162-255E-9FA6-AEB9-706E2D6447B4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01:30.878" v="1660" actId="20577"/>
          <ac:spMkLst>
            <pc:docMk/>
            <pc:sldMk cId="1287711800" sldId="278"/>
            <ac:spMk id="20" creationId="{0248AE10-53E7-C36F-1031-640C8584ED67}"/>
          </ac:spMkLst>
        </pc:spChg>
        <pc:graphicFrameChg chg="mod modGraphic">
          <ac:chgData name="장희중[ 대학원석사과정재학 / 통계학과 ]" userId="b5c94092-5c31-4a30-9a23-1b66f32fc765" providerId="ADAL" clId="{DB802FD5-46E0-40A9-AF48-145862F319D0}" dt="2023-12-04T14:37:38.076" v="7267" actId="20577"/>
          <ac:graphicFrameMkLst>
            <pc:docMk/>
            <pc:sldMk cId="1287711800" sldId="278"/>
            <ac:graphicFrameMk id="2" creationId="{74C57B15-5D97-6026-D459-18B473DBEE35}"/>
          </ac:graphicFrameMkLst>
        </pc:graphicFrameChg>
      </pc:sldChg>
      <pc:sldChg chg="addSp delSp modSp add del mod ord setBg">
        <pc:chgData name="장희중[ 대학원석사과정재학 / 통계학과 ]" userId="b5c94092-5c31-4a30-9a23-1b66f32fc765" providerId="ADAL" clId="{DB802FD5-46E0-40A9-AF48-145862F319D0}" dt="2023-12-03T13:59:57.427" v="1627" actId="2696"/>
        <pc:sldMkLst>
          <pc:docMk/>
          <pc:sldMk cId="1915747415" sldId="290"/>
        </pc:sldMkLst>
        <pc:spChg chg="add del mod">
          <ac:chgData name="장희중[ 대학원석사과정재학 / 통계학과 ]" userId="b5c94092-5c31-4a30-9a23-1b66f32fc765" providerId="ADAL" clId="{DB802FD5-46E0-40A9-AF48-145862F319D0}" dt="2023-12-03T12:45:50.031" v="390"/>
          <ac:spMkLst>
            <pc:docMk/>
            <pc:sldMk cId="1915747415" sldId="290"/>
            <ac:spMk id="2" creationId="{FCC5A20C-4F62-97C8-1414-A16FB2E66FF1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46:15.532" v="393"/>
          <ac:spMkLst>
            <pc:docMk/>
            <pc:sldMk cId="1915747415" sldId="290"/>
            <ac:spMk id="3" creationId="{8DD40E88-4AFD-2FA8-AE76-A1B1A7CCE3FF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6:04.905" v="519" actId="478"/>
          <ac:spMkLst>
            <pc:docMk/>
            <pc:sldMk cId="1915747415" sldId="290"/>
            <ac:spMk id="4" creationId="{183C4B4E-15F1-E962-0717-B18303A993A8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1:09.032" v="402" actId="478"/>
          <ac:spMkLst>
            <pc:docMk/>
            <pc:sldMk cId="1915747415" sldId="290"/>
            <ac:spMk id="5" creationId="{C2425263-AFEA-B6A3-D8EE-C94107546EA3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6:04.905" v="519" actId="478"/>
          <ac:spMkLst>
            <pc:docMk/>
            <pc:sldMk cId="1915747415" sldId="290"/>
            <ac:spMk id="6" creationId="{BDF82541-10F9-4497-A441-89DCFB9C8E08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6:04.905" v="519" actId="478"/>
          <ac:spMkLst>
            <pc:docMk/>
            <pc:sldMk cId="1915747415" sldId="290"/>
            <ac:spMk id="7" creationId="{1B8C1996-3050-5063-7514-E0FE2C317B07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1:09.032" v="402" actId="478"/>
          <ac:spMkLst>
            <pc:docMk/>
            <pc:sldMk cId="1915747415" sldId="290"/>
            <ac:spMk id="8" creationId="{8E768C46-A91C-760E-C2FF-52F790691F0F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2:56:04.905" v="519" actId="478"/>
          <ac:spMkLst>
            <pc:docMk/>
            <pc:sldMk cId="1915747415" sldId="290"/>
            <ac:spMk id="9" creationId="{CFFBE967-8BA1-17EE-C699-BF171F81374C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2:57:06.079" v="619" actId="1076"/>
          <ac:spMkLst>
            <pc:docMk/>
            <pc:sldMk cId="1915747415" sldId="290"/>
            <ac:spMk id="10" creationId="{5CB808ED-AD55-89BC-1734-DF7850D1952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2:57:13.089" v="620" actId="1076"/>
          <ac:spMkLst>
            <pc:docMk/>
            <pc:sldMk cId="1915747415" sldId="290"/>
            <ac:spMk id="11" creationId="{825F89BB-0ACA-8926-5DAB-5D550781915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14:18.033" v="667"/>
          <ac:spMkLst>
            <pc:docMk/>
            <pc:sldMk cId="1915747415" sldId="290"/>
            <ac:spMk id="13" creationId="{3C6AF57F-26EA-FF64-7C23-66C9D95DBF6A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14" creationId="{C4437E8F-8800-EE3C-10C6-DED2A81C0EB4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15" creationId="{BDB8D948-0050-79BA-CBAD-8991FC591B64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16" creationId="{A6F5798B-1FC0-4665-3C74-1FC95EC28737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2:45:09.253" v="359"/>
          <ac:spMkLst>
            <pc:docMk/>
            <pc:sldMk cId="1915747415" sldId="290"/>
            <ac:spMk id="19" creationId="{5E4BC162-255E-9FA6-AEB9-706E2D6447B4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2:57:46.667" v="625" actId="2711"/>
          <ac:spMkLst>
            <pc:docMk/>
            <pc:sldMk cId="1915747415" sldId="290"/>
            <ac:spMk id="21" creationId="{248AE5A7-5747-11BB-8EDC-486BF422409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26" creationId="{9D45A423-CD6C-7300-EEA9-7DC5E4B30D96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27" creationId="{FBFE51AC-7BC4-F254-48CC-6B061C43FD0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28" creationId="{DDC7A188-F7DD-E38E-9BD3-3AF47F20B8EA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29" creationId="{EA5A72C7-558D-2573-7156-3D40E0F050E8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30" creationId="{B068DF4B-2775-FBF4-36A7-E217EA8D524C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31" creationId="{8267128A-D8E4-0BE4-ADB9-7402B1F9AE1A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32" creationId="{318F4CB0-7266-A7C9-47E9-17457854CA2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33" creationId="{97D61781-3539-7558-668D-ECB55EE97AB4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2:45:31.928" v="387" actId="478"/>
          <ac:spMkLst>
            <pc:docMk/>
            <pc:sldMk cId="1915747415" sldId="290"/>
            <ac:spMk id="34" creationId="{BFDD6725-99A6-663D-DD1F-EF058865033A}"/>
          </ac:spMkLst>
        </pc:spChg>
        <pc:cxnChg chg="add del mod">
          <ac:chgData name="장희중[ 대학원석사과정재학 / 통계학과 ]" userId="b5c94092-5c31-4a30-9a23-1b66f32fc765" providerId="ADAL" clId="{DB802FD5-46E0-40A9-AF48-145862F319D0}" dt="2023-12-03T12:56:55.705" v="616" actId="478"/>
          <ac:cxnSpMkLst>
            <pc:docMk/>
            <pc:sldMk cId="1915747415" sldId="290"/>
            <ac:cxnSpMk id="12" creationId="{6C0A6777-0530-2885-E1F3-678474AF5F46}"/>
          </ac:cxnSpMkLst>
        </pc:cxnChg>
      </pc:sldChg>
      <pc:sldChg chg="addSp delSp modSp add mod modNotesTx">
        <pc:chgData name="장희중[ 대학원석사과정재학 / 통계학과 ]" userId="b5c94092-5c31-4a30-9a23-1b66f32fc765" providerId="ADAL" clId="{DB802FD5-46E0-40A9-AF48-145862F319D0}" dt="2023-12-05T07:56:52.232" v="10026" actId="20577"/>
        <pc:sldMkLst>
          <pc:docMk/>
          <pc:sldMk cId="297900527" sldId="291"/>
        </pc:sldMkLst>
        <pc:spChg chg="add mod">
          <ac:chgData name="장희중[ 대학원석사과정재학 / 통계학과 ]" userId="b5c94092-5c31-4a30-9a23-1b66f32fc765" providerId="ADAL" clId="{DB802FD5-46E0-40A9-AF48-145862F319D0}" dt="2023-12-03T14:23:16.873" v="3067" actId="2711"/>
          <ac:spMkLst>
            <pc:docMk/>
            <pc:sldMk cId="297900527" sldId="291"/>
            <ac:spMk id="2" creationId="{A8CD3302-8101-7F80-90D2-7D552D6E4816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3" creationId="{4DA8CA2F-0C29-5C43-000D-BD4219E42CC2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4" creationId="{8BD8977D-8EBE-680F-12CC-7619641EB33A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5" creationId="{5A16A006-B152-DAF6-4BF5-ED30C781E380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6" creationId="{AFE3E153-E30D-1425-F54A-5FFCC554C9E1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7" creationId="{80DDF6C2-6283-EBF1-B6EE-CDA96253F043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8" creationId="{10D9A30F-5E2B-F8E7-3ACA-BE9197137570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9" creationId="{03F6EBE8-D531-829E-872A-316931238884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14:22.631" v="669" actId="478"/>
          <ac:spMkLst>
            <pc:docMk/>
            <pc:sldMk cId="297900527" sldId="291"/>
            <ac:spMk id="10" creationId="{5CB808ED-AD55-89BC-1734-DF7850D1952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14:22.631" v="669" actId="478"/>
          <ac:spMkLst>
            <pc:docMk/>
            <pc:sldMk cId="297900527" sldId="291"/>
            <ac:spMk id="11" creationId="{825F89BB-0ACA-8926-5DAB-5D5507819156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14:22.631" v="669" actId="478"/>
          <ac:spMkLst>
            <pc:docMk/>
            <pc:sldMk cId="297900527" sldId="291"/>
            <ac:spMk id="13" creationId="{3C6AF57F-26EA-FF64-7C23-66C9D95DBF6A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39:12.633" v="1174" actId="478"/>
          <ac:spMkLst>
            <pc:docMk/>
            <pc:sldMk cId="297900527" sldId="291"/>
            <ac:spMk id="14" creationId="{1F8362B8-B52D-A268-E600-A830F6D14840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43:04.325" v="1209"/>
          <ac:spMkLst>
            <pc:docMk/>
            <pc:sldMk cId="297900527" sldId="291"/>
            <ac:spMk id="15" creationId="{5ED382BE-CD4D-FB07-ACD4-DEA51F424E6C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3:45:05.359" v="1218"/>
          <ac:spMkLst>
            <pc:docMk/>
            <pc:sldMk cId="297900527" sldId="291"/>
            <ac:spMk id="16" creationId="{F9FC895D-D470-B410-EAE5-BFECAD2BA4E2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3:15:53.364" v="680" actId="20577"/>
          <ac:spMkLst>
            <pc:docMk/>
            <pc:sldMk cId="297900527" sldId="291"/>
            <ac:spMk id="19" creationId="{5E4BC162-255E-9FA6-AEB9-706E2D6447B4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14:22.631" v="669" actId="478"/>
          <ac:spMkLst>
            <pc:docMk/>
            <pc:sldMk cId="297900527" sldId="291"/>
            <ac:spMk id="21" creationId="{248AE5A7-5747-11BB-8EDC-486BF422409E}"/>
          </ac:spMkLst>
        </pc:spChg>
        <pc:spChg chg="add del">
          <ac:chgData name="장희중[ 대학원석사과정재학 / 통계학과 ]" userId="b5c94092-5c31-4a30-9a23-1b66f32fc765" providerId="ADAL" clId="{DB802FD5-46E0-40A9-AF48-145862F319D0}" dt="2023-12-03T13:47:31.004" v="1277" actId="478"/>
          <ac:spMkLst>
            <pc:docMk/>
            <pc:sldMk cId="297900527" sldId="291"/>
            <ac:spMk id="22" creationId="{46E01389-BF87-DA9E-7639-C7E260E60B4F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49:25.310" v="1392" actId="1076"/>
          <ac:spMkLst>
            <pc:docMk/>
            <pc:sldMk cId="297900527" sldId="291"/>
            <ac:spMk id="24" creationId="{F670ED4A-B7D5-6CFE-3F5C-457469933853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49:25.310" v="1392" actId="1076"/>
          <ac:spMkLst>
            <pc:docMk/>
            <pc:sldMk cId="297900527" sldId="291"/>
            <ac:spMk id="25" creationId="{99B10DED-9DD3-71C3-2111-592119C1E912}"/>
          </ac:spMkLst>
        </pc:spChg>
        <pc:graphicFrameChg chg="add mod modGraphic">
          <ac:chgData name="장희중[ 대학원석사과정재학 / 통계학과 ]" userId="b5c94092-5c31-4a30-9a23-1b66f32fc765" providerId="ADAL" clId="{DB802FD5-46E0-40A9-AF48-145862F319D0}" dt="2023-12-03T13:49:25.310" v="1392" actId="1076"/>
          <ac:graphicFrameMkLst>
            <pc:docMk/>
            <pc:sldMk cId="297900527" sldId="291"/>
            <ac:graphicFrameMk id="12" creationId="{A7B94507-6AAB-67D3-5608-6FFB310BAF86}"/>
          </ac:graphicFrameMkLst>
        </pc:graphicFrameChg>
        <pc:graphicFrameChg chg="add del mod modGraphic">
          <ac:chgData name="장희중[ 대학원석사과정재학 / 통계학과 ]" userId="b5c94092-5c31-4a30-9a23-1b66f32fc765" providerId="ADAL" clId="{DB802FD5-46E0-40A9-AF48-145862F319D0}" dt="2023-12-03T13:47:28.918" v="1276" actId="478"/>
          <ac:graphicFrameMkLst>
            <pc:docMk/>
            <pc:sldMk cId="297900527" sldId="291"/>
            <ac:graphicFrameMk id="23" creationId="{866F6C9D-4C37-7EBF-052E-0BE37ED00A84}"/>
          </ac:graphicFrameMkLst>
        </pc:graphicFrameChg>
        <pc:picChg chg="add mod">
          <ac:chgData name="장희중[ 대학원석사과정재학 / 통계학과 ]" userId="b5c94092-5c31-4a30-9a23-1b66f32fc765" providerId="ADAL" clId="{DB802FD5-46E0-40A9-AF48-145862F319D0}" dt="2023-12-03T13:49:31.301" v="1393" actId="1076"/>
          <ac:picMkLst>
            <pc:docMk/>
            <pc:sldMk cId="297900527" sldId="291"/>
            <ac:picMk id="1026" creationId="{FA19A20B-DECF-32C7-DAD0-776E69611DDF}"/>
          </ac:picMkLst>
        </pc:picChg>
      </pc:sldChg>
      <pc:sldChg chg="addSp delSp modSp add mod modNotesTx">
        <pc:chgData name="장희중[ 대학원석사과정재학 / 통계학과 ]" userId="b5c94092-5c31-4a30-9a23-1b66f32fc765" providerId="ADAL" clId="{DB802FD5-46E0-40A9-AF48-145862F319D0}" dt="2023-12-05T07:58:52.384" v="10164" actId="20577"/>
        <pc:sldMkLst>
          <pc:docMk/>
          <pc:sldMk cId="1827746797" sldId="292"/>
        </pc:sldMkLst>
        <pc:spChg chg="mod">
          <ac:chgData name="장희중[ 대학원석사과정재학 / 통계학과 ]" userId="b5c94092-5c31-4a30-9a23-1b66f32fc765" providerId="ADAL" clId="{DB802FD5-46E0-40A9-AF48-145862F319D0}" dt="2023-12-03T14:00:15.803" v="1630" actId="20577"/>
          <ac:spMkLst>
            <pc:docMk/>
            <pc:sldMk cId="1827746797" sldId="292"/>
            <ac:spMk id="2" creationId="{A8CD3302-8101-7F80-90D2-7D552D6E481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59:13.289" v="1623" actId="2711"/>
          <ac:spMkLst>
            <pc:docMk/>
            <pc:sldMk cId="1827746797" sldId="292"/>
            <ac:spMk id="7" creationId="{C863E362-9435-3BF1-5EAA-2A3898E43A4F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59:13.289" v="1623" actId="2711"/>
          <ac:spMkLst>
            <pc:docMk/>
            <pc:sldMk cId="1827746797" sldId="292"/>
            <ac:spMk id="8" creationId="{23A3B06E-D7A9-2556-E15A-16201DD7CA7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3:59:13.289" v="1623" actId="2711"/>
          <ac:spMkLst>
            <pc:docMk/>
            <pc:sldMk cId="1827746797" sldId="292"/>
            <ac:spMk id="9" creationId="{F9E81973-002B-84DB-C7E4-F627D5DE3C3A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5T07:58:52.384" v="10164" actId="20577"/>
          <ac:spMkLst>
            <pc:docMk/>
            <pc:sldMk cId="1827746797" sldId="292"/>
            <ac:spMk id="10" creationId="{25F06B7C-F304-7D4C-2600-DCEA1A771B6A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50:21.705" v="1422" actId="478"/>
          <ac:spMkLst>
            <pc:docMk/>
            <pc:sldMk cId="1827746797" sldId="292"/>
            <ac:spMk id="24" creationId="{F670ED4A-B7D5-6CFE-3F5C-457469933853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3:50:21.705" v="1422" actId="478"/>
          <ac:spMkLst>
            <pc:docMk/>
            <pc:sldMk cId="1827746797" sldId="292"/>
            <ac:spMk id="25" creationId="{99B10DED-9DD3-71C3-2111-592119C1E912}"/>
          </ac:spMkLst>
        </pc:spChg>
        <pc:grpChg chg="add mod">
          <ac:chgData name="장희중[ 대학원석사과정재학 / 통계학과 ]" userId="b5c94092-5c31-4a30-9a23-1b66f32fc765" providerId="ADAL" clId="{DB802FD5-46E0-40A9-AF48-145862F319D0}" dt="2023-12-03T13:59:31.040" v="1626" actId="1076"/>
          <ac:grpSpMkLst>
            <pc:docMk/>
            <pc:sldMk cId="1827746797" sldId="292"/>
            <ac:grpSpMk id="11" creationId="{F7E52F0C-BF48-826B-0EC6-66BEDE954F42}"/>
          </ac:grpSpMkLst>
        </pc:grpChg>
        <pc:graphicFrameChg chg="del">
          <ac:chgData name="장희중[ 대학원석사과정재학 / 통계학과 ]" userId="b5c94092-5c31-4a30-9a23-1b66f32fc765" providerId="ADAL" clId="{DB802FD5-46E0-40A9-AF48-145862F319D0}" dt="2023-12-03T13:50:21.705" v="1422" actId="478"/>
          <ac:graphicFrameMkLst>
            <pc:docMk/>
            <pc:sldMk cId="1827746797" sldId="292"/>
            <ac:graphicFrameMk id="12" creationId="{A7B94507-6AAB-67D3-5608-6FFB310BAF86}"/>
          </ac:graphicFrameMkLst>
        </pc:graphicFrameChg>
        <pc:picChg chg="add mod">
          <ac:chgData name="장희중[ 대학원석사과정재학 / 통계학과 ]" userId="b5c94092-5c31-4a30-9a23-1b66f32fc765" providerId="ADAL" clId="{DB802FD5-46E0-40A9-AF48-145862F319D0}" dt="2023-12-03T13:59:23.134" v="1625" actId="14100"/>
          <ac:picMkLst>
            <pc:docMk/>
            <pc:sldMk cId="1827746797" sldId="292"/>
            <ac:picMk id="4" creationId="{F5E69FC5-3ECC-83F8-9F73-F96D1249E7E7}"/>
          </ac:picMkLst>
        </pc:picChg>
        <pc:picChg chg="del">
          <ac:chgData name="장희중[ 대학원석사과정재학 / 통계학과 ]" userId="b5c94092-5c31-4a30-9a23-1b66f32fc765" providerId="ADAL" clId="{DB802FD5-46E0-40A9-AF48-145862F319D0}" dt="2023-12-03T13:50:22.920" v="1423" actId="478"/>
          <ac:picMkLst>
            <pc:docMk/>
            <pc:sldMk cId="1827746797" sldId="292"/>
            <ac:picMk id="1026" creationId="{FA19A20B-DECF-32C7-DAD0-776E69611DDF}"/>
          </ac:picMkLst>
        </pc:picChg>
      </pc:sldChg>
      <pc:sldChg chg="modSp add mod setBg">
        <pc:chgData name="장희중[ 대학원석사과정재학 / 통계학과 ]" userId="b5c94092-5c31-4a30-9a23-1b66f32fc765" providerId="ADAL" clId="{DB802FD5-46E0-40A9-AF48-145862F319D0}" dt="2023-12-03T14:00:45.306" v="1650"/>
        <pc:sldMkLst>
          <pc:docMk/>
          <pc:sldMk cId="2303902310" sldId="293"/>
        </pc:sldMkLst>
        <pc:spChg chg="mod">
          <ac:chgData name="장희중[ 대학원석사과정재학 / 통계학과 ]" userId="b5c94092-5c31-4a30-9a23-1b66f32fc765" providerId="ADAL" clId="{DB802FD5-46E0-40A9-AF48-145862F319D0}" dt="2023-12-03T14:00:36.273" v="1633" actId="20577"/>
          <ac:spMkLst>
            <pc:docMk/>
            <pc:sldMk cId="2303902310" sldId="293"/>
            <ac:spMk id="2" creationId="{D7055ACD-9322-772C-AA47-5BDF0B060178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00:45.306" v="1650"/>
          <ac:spMkLst>
            <pc:docMk/>
            <pc:sldMk cId="2303902310" sldId="293"/>
            <ac:spMk id="5" creationId="{05BC9C59-1297-5115-75B5-E32CA3564C1A}"/>
          </ac:spMkLst>
        </pc:spChg>
      </pc:sldChg>
      <pc:sldChg chg="modSp add mod">
        <pc:chgData name="장희중[ 대학원석사과정재학 / 통계학과 ]" userId="b5c94092-5c31-4a30-9a23-1b66f32fc765" providerId="ADAL" clId="{DB802FD5-46E0-40A9-AF48-145862F319D0}" dt="2023-12-03T14:10:25.219" v="2476"/>
        <pc:sldMkLst>
          <pc:docMk/>
          <pc:sldMk cId="3479840544" sldId="294"/>
        </pc:sldMkLst>
        <pc:spChg chg="mod">
          <ac:chgData name="장희중[ 대학원석사과정재학 / 통계학과 ]" userId="b5c94092-5c31-4a30-9a23-1b66f32fc765" providerId="ADAL" clId="{DB802FD5-46E0-40A9-AF48-145862F319D0}" dt="2023-12-03T14:10:14.665" v="2433" actId="20577"/>
          <ac:spMkLst>
            <pc:docMk/>
            <pc:sldMk cId="3479840544" sldId="294"/>
            <ac:spMk id="2" creationId="{D7055ACD-9322-772C-AA47-5BDF0B060178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10:25.219" v="2476"/>
          <ac:spMkLst>
            <pc:docMk/>
            <pc:sldMk cId="3479840544" sldId="294"/>
            <ac:spMk id="5" creationId="{05BC9C59-1297-5115-75B5-E32CA3564C1A}"/>
          </ac:spMkLst>
        </pc:spChg>
      </pc:sldChg>
      <pc:sldChg chg="addSp delSp modSp add del mod setBg">
        <pc:chgData name="장희중[ 대학원석사과정재학 / 통계학과 ]" userId="b5c94092-5c31-4a30-9a23-1b66f32fc765" providerId="ADAL" clId="{DB802FD5-46E0-40A9-AF48-145862F319D0}" dt="2023-12-04T15:15:16.858" v="8530" actId="2696"/>
        <pc:sldMkLst>
          <pc:docMk/>
          <pc:sldMk cId="2868992020" sldId="295"/>
        </pc:sldMkLst>
        <pc:spChg chg="add del">
          <ac:chgData name="장희중[ 대학원석사과정재학 / 통계학과 ]" userId="b5c94092-5c31-4a30-9a23-1b66f32fc765" providerId="ADAL" clId="{DB802FD5-46E0-40A9-AF48-145862F319D0}" dt="2023-12-03T14:35:03.075" v="3855" actId="478"/>
          <ac:spMkLst>
            <pc:docMk/>
            <pc:sldMk cId="2868992020" sldId="295"/>
            <ac:spMk id="3" creationId="{ED1F1DA6-61B5-3F08-900C-E0F1410A686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48:26.640" v="7867"/>
          <ac:spMkLst>
            <pc:docMk/>
            <pc:sldMk cId="2868992020" sldId="295"/>
            <ac:spMk id="4" creationId="{9F453912-0830-9915-1B04-BBF4AEEA5889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4:49:51.696" v="3962" actId="478"/>
          <ac:spMkLst>
            <pc:docMk/>
            <pc:sldMk cId="2868992020" sldId="295"/>
            <ac:spMk id="6" creationId="{756F68F6-F5D9-07A9-F454-D05510496AF7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4:49:53.808" v="3963" actId="478"/>
          <ac:spMkLst>
            <pc:docMk/>
            <pc:sldMk cId="2868992020" sldId="295"/>
            <ac:spMk id="7" creationId="{DE05B52F-DEDA-A77A-CF50-8B3F2A40196C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0:12.461" v="3967" actId="1076"/>
          <ac:spMkLst>
            <pc:docMk/>
            <pc:sldMk cId="2868992020" sldId="295"/>
            <ac:spMk id="8" creationId="{9484B907-C25A-6948-F3C0-7F688FBB95A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0:12.461" v="3967" actId="1076"/>
          <ac:spMkLst>
            <pc:docMk/>
            <pc:sldMk cId="2868992020" sldId="295"/>
            <ac:spMk id="9" creationId="{05E660B9-4CF7-3C4E-797B-AA3105572E7F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7:43.722" v="4699" actId="1076"/>
          <ac:spMkLst>
            <pc:docMk/>
            <pc:sldMk cId="2868992020" sldId="295"/>
            <ac:spMk id="10" creationId="{706B0A24-9731-2F4A-CC69-81FB27F7181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8:58.029" v="4781" actId="1076"/>
          <ac:spMkLst>
            <pc:docMk/>
            <pc:sldMk cId="2868992020" sldId="295"/>
            <ac:spMk id="11" creationId="{409BBB12-161D-EF89-D331-8CAB404DE3B7}"/>
          </ac:spMkLst>
        </pc:spChg>
        <pc:spChg chg="del mod topLvl">
          <ac:chgData name="장희중[ 대학원석사과정재학 / 통계학과 ]" userId="b5c94092-5c31-4a30-9a23-1b66f32fc765" providerId="ADAL" clId="{DB802FD5-46E0-40A9-AF48-145862F319D0}" dt="2023-12-03T14:52:38.517" v="4233" actId="478"/>
          <ac:spMkLst>
            <pc:docMk/>
            <pc:sldMk cId="2868992020" sldId="295"/>
            <ac:spMk id="13" creationId="{2CE76399-4CC9-DC1B-9C7C-173DF02EA350}"/>
          </ac:spMkLst>
        </pc:spChg>
        <pc:spChg chg="mod topLvl">
          <ac:chgData name="장희중[ 대학원석사과정재학 / 통계학과 ]" userId="b5c94092-5c31-4a30-9a23-1b66f32fc765" providerId="ADAL" clId="{DB802FD5-46E0-40A9-AF48-145862F319D0}" dt="2023-12-03T14:52:42.749" v="4234" actId="1076"/>
          <ac:spMkLst>
            <pc:docMk/>
            <pc:sldMk cId="2868992020" sldId="295"/>
            <ac:spMk id="14" creationId="{38F47149-A608-7B2A-E573-08E98FC1BEFB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4:55:45.684" v="4516" actId="478"/>
          <ac:spMkLst>
            <pc:docMk/>
            <pc:sldMk cId="2868992020" sldId="295"/>
            <ac:spMk id="15" creationId="{9036F84E-7BBD-D834-EAEF-99F8027783EA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4:55:44.574" v="4515" actId="478"/>
          <ac:spMkLst>
            <pc:docMk/>
            <pc:sldMk cId="2868992020" sldId="295"/>
            <ac:spMk id="16" creationId="{23BF563B-A4D3-CFE5-3C44-0C3A4170FF1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32:53.055" v="3853" actId="20577"/>
          <ac:spMkLst>
            <pc:docMk/>
            <pc:sldMk cId="2868992020" sldId="295"/>
            <ac:spMk id="19" creationId="{5E4BC162-255E-9FA6-AEB9-706E2D6447B4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4:27:04.496" v="3530" actId="20577"/>
          <ac:spMkLst>
            <pc:docMk/>
            <pc:sldMk cId="2868992020" sldId="295"/>
            <ac:spMk id="20" creationId="{0248AE10-53E7-C36F-1031-640C8584ED67}"/>
          </ac:spMkLst>
        </pc:spChg>
        <pc:spChg chg="del mod topLvl">
          <ac:chgData name="장희중[ 대학원석사과정재학 / 통계학과 ]" userId="b5c94092-5c31-4a30-9a23-1b66f32fc765" providerId="ADAL" clId="{DB802FD5-46E0-40A9-AF48-145862F319D0}" dt="2023-12-03T14:57:49.756" v="4701" actId="478"/>
          <ac:spMkLst>
            <pc:docMk/>
            <pc:sldMk cId="2868992020" sldId="295"/>
            <ac:spMk id="22" creationId="{177B8381-FD70-1FFF-E431-E8BA21F553E0}"/>
          </ac:spMkLst>
        </pc:spChg>
        <pc:spChg chg="mod topLvl">
          <ac:chgData name="장희중[ 대학원석사과정재학 / 통계학과 ]" userId="b5c94092-5c31-4a30-9a23-1b66f32fc765" providerId="ADAL" clId="{DB802FD5-46E0-40A9-AF48-145862F319D0}" dt="2023-12-03T14:57:55.551" v="4702" actId="1076"/>
          <ac:spMkLst>
            <pc:docMk/>
            <pc:sldMk cId="2868992020" sldId="295"/>
            <ac:spMk id="23" creationId="{429437A0-533D-EC86-6B15-28158728D5ED}"/>
          </ac:spMkLst>
        </pc:spChg>
        <pc:spChg chg="del mod topLvl">
          <ac:chgData name="장희중[ 대학원석사과정재학 / 통계학과 ]" userId="b5c94092-5c31-4a30-9a23-1b66f32fc765" providerId="ADAL" clId="{DB802FD5-46E0-40A9-AF48-145862F319D0}" dt="2023-12-03T14:58:54.243" v="4779" actId="478"/>
          <ac:spMkLst>
            <pc:docMk/>
            <pc:sldMk cId="2868992020" sldId="295"/>
            <ac:spMk id="25" creationId="{FA619096-49BC-2D80-A7E8-2CE24DE22C04}"/>
          </ac:spMkLst>
        </pc:spChg>
        <pc:spChg chg="mod topLvl">
          <ac:chgData name="장희중[ 대학원석사과정재학 / 통계학과 ]" userId="b5c94092-5c31-4a30-9a23-1b66f32fc765" providerId="ADAL" clId="{DB802FD5-46E0-40A9-AF48-145862F319D0}" dt="2023-12-03T14:59:03.714" v="4782" actId="1076"/>
          <ac:spMkLst>
            <pc:docMk/>
            <pc:sldMk cId="2868992020" sldId="295"/>
            <ac:spMk id="26" creationId="{9C5B03C8-2752-5B0C-680D-C46C3CC9DF32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1:57.104" v="4196" actId="1076"/>
          <ac:spMkLst>
            <pc:docMk/>
            <pc:sldMk cId="2868992020" sldId="295"/>
            <ac:spMk id="27" creationId="{752F5EC5-DC40-E42D-F844-C3FB02B3864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5:09.408" v="4497" actId="1076"/>
          <ac:spMkLst>
            <pc:docMk/>
            <pc:sldMk cId="2868992020" sldId="295"/>
            <ac:spMk id="28" creationId="{E2B8DA73-E09B-2A98-D264-4BA4EA44759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7:14.709" v="4672" actId="1076"/>
          <ac:spMkLst>
            <pc:docMk/>
            <pc:sldMk cId="2868992020" sldId="295"/>
            <ac:spMk id="29" creationId="{7CA7EC4B-9F8A-0651-7512-B80660821E41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4:59:21.778" v="4787"/>
          <ac:spMkLst>
            <pc:docMk/>
            <pc:sldMk cId="2868992020" sldId="295"/>
            <ac:spMk id="30" creationId="{0A7DF361-3298-204F-E51B-5209D3A930D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3T14:56:00.734" v="4538" actId="1076"/>
          <ac:spMkLst>
            <pc:docMk/>
            <pc:sldMk cId="2868992020" sldId="295"/>
            <ac:spMk id="31" creationId="{0CDB35C9-FBB3-1F04-F623-844A6F143E13}"/>
          </ac:spMkLst>
        </pc:spChg>
        <pc:grpChg chg="add del mod">
          <ac:chgData name="장희중[ 대학원석사과정재학 / 통계학과 ]" userId="b5c94092-5c31-4a30-9a23-1b66f32fc765" providerId="ADAL" clId="{DB802FD5-46E0-40A9-AF48-145862F319D0}" dt="2023-12-03T14:52:38.517" v="4233" actId="478"/>
          <ac:grpSpMkLst>
            <pc:docMk/>
            <pc:sldMk cId="2868992020" sldId="295"/>
            <ac:grpSpMk id="12" creationId="{21C162B1-B6AE-E04F-156F-4B5EA5AB34B4}"/>
          </ac:grpSpMkLst>
        </pc:grpChg>
        <pc:grpChg chg="add del mod">
          <ac:chgData name="장희중[ 대학원석사과정재학 / 통계학과 ]" userId="b5c94092-5c31-4a30-9a23-1b66f32fc765" providerId="ADAL" clId="{DB802FD5-46E0-40A9-AF48-145862F319D0}" dt="2023-12-03T14:57:49.756" v="4701" actId="478"/>
          <ac:grpSpMkLst>
            <pc:docMk/>
            <pc:sldMk cId="2868992020" sldId="295"/>
            <ac:grpSpMk id="21" creationId="{A1520D28-A546-9A40-71FD-BC2F5E8B2E8C}"/>
          </ac:grpSpMkLst>
        </pc:grpChg>
        <pc:grpChg chg="add del mod">
          <ac:chgData name="장희중[ 대학원석사과정재학 / 통계학과 ]" userId="b5c94092-5c31-4a30-9a23-1b66f32fc765" providerId="ADAL" clId="{DB802FD5-46E0-40A9-AF48-145862F319D0}" dt="2023-12-03T14:58:54.243" v="4779" actId="478"/>
          <ac:grpSpMkLst>
            <pc:docMk/>
            <pc:sldMk cId="2868992020" sldId="295"/>
            <ac:grpSpMk id="24" creationId="{EE367DF6-866F-5A64-3BFD-EFCB6A290AB0}"/>
          </ac:grpSpMkLst>
        </pc:grpChg>
        <pc:graphicFrameChg chg="del">
          <ac:chgData name="장희중[ 대학원석사과정재학 / 통계학과 ]" userId="b5c94092-5c31-4a30-9a23-1b66f32fc765" providerId="ADAL" clId="{DB802FD5-46E0-40A9-AF48-145862F319D0}" dt="2023-12-03T14:26:59.410" v="3528" actId="478"/>
          <ac:graphicFrameMkLst>
            <pc:docMk/>
            <pc:sldMk cId="2868992020" sldId="295"/>
            <ac:graphicFrameMk id="2" creationId="{74C57B15-5D97-6026-D459-18B473DBEE35}"/>
          </ac:graphicFrameMkLst>
        </pc:graphicFrameChg>
        <pc:graphicFrameChg chg="add del modGraphic">
          <ac:chgData name="장희중[ 대학원석사과정재학 / 통계학과 ]" userId="b5c94092-5c31-4a30-9a23-1b66f32fc765" providerId="ADAL" clId="{DB802FD5-46E0-40A9-AF48-145862F319D0}" dt="2023-12-03T14:46:59.866" v="3925" actId="478"/>
          <ac:graphicFrameMkLst>
            <pc:docMk/>
            <pc:sldMk cId="2868992020" sldId="295"/>
            <ac:graphicFrameMk id="5" creationId="{C927B8B9-E7BF-3BCC-9100-701750FF8ED3}"/>
          </ac:graphicFrameMkLst>
        </pc:graphicFrameChg>
      </pc:sldChg>
      <pc:sldChg chg="addSp delSp modSp add mod">
        <pc:chgData name="장희중[ 대학원석사과정재학 / 통계학과 ]" userId="b5c94092-5c31-4a30-9a23-1b66f32fc765" providerId="ADAL" clId="{DB802FD5-46E0-40A9-AF48-145862F319D0}" dt="2023-12-04T16:04:47.214" v="9422" actId="207"/>
        <pc:sldMkLst>
          <pc:docMk/>
          <pc:sldMk cId="3058212043" sldId="296"/>
        </pc:sldMkLst>
        <pc:spChg chg="mod">
          <ac:chgData name="장희중[ 대학원석사과정재학 / 통계학과 ]" userId="b5c94092-5c31-4a30-9a23-1b66f32fc765" providerId="ADAL" clId="{DB802FD5-46E0-40A9-AF48-145862F319D0}" dt="2023-12-04T16:04:47.214" v="9422" actId="207"/>
          <ac:spMkLst>
            <pc:docMk/>
            <pc:sldMk cId="3058212043" sldId="296"/>
            <ac:spMk id="4" creationId="{9F453912-0830-9915-1B04-BBF4AEEA5889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6:13:19.035" v="5778"/>
          <ac:spMkLst>
            <pc:docMk/>
            <pc:sldMk cId="3058212043" sldId="296"/>
            <ac:spMk id="7" creationId="{CFA3CCF9-7042-5229-9E84-4CE9B9B6E31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8" creationId="{9484B907-C25A-6948-F3C0-7F688FBB95A9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9" creationId="{05E660B9-4CF7-3C4E-797B-AA3105572E7F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10" creationId="{706B0A24-9731-2F4A-CC69-81FB27F7181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11" creationId="{409BBB12-161D-EF89-D331-8CAB404DE3B7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3T16:14:24.338" v="5879"/>
          <ac:spMkLst>
            <pc:docMk/>
            <pc:sldMk cId="3058212043" sldId="296"/>
            <ac:spMk id="12" creationId="{6C189908-432B-6E76-6364-1C5EB2C04925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14" creationId="{38F47149-A608-7B2A-E573-08E98FC1BEFB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23" creationId="{429437A0-533D-EC86-6B15-28158728D5ED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26" creationId="{9C5B03C8-2752-5B0C-680D-C46C3CC9DF32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27" creationId="{752F5EC5-DC40-E42D-F844-C3FB02B3864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28" creationId="{E2B8DA73-E09B-2A98-D264-4BA4EA44759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29" creationId="{7CA7EC4B-9F8A-0651-7512-B80660821E41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3T15:43:27.035" v="4804" actId="478"/>
          <ac:spMkLst>
            <pc:docMk/>
            <pc:sldMk cId="3058212043" sldId="296"/>
            <ac:spMk id="31" creationId="{0CDB35C9-FBB3-1F04-F623-844A6F143E13}"/>
          </ac:spMkLst>
        </pc:spChg>
        <pc:picChg chg="del">
          <ac:chgData name="장희중[ 대학원석사과정재학 / 통계학과 ]" userId="b5c94092-5c31-4a30-9a23-1b66f32fc765" providerId="ADAL" clId="{DB802FD5-46E0-40A9-AF48-145862F319D0}" dt="2023-12-04T15:21:44.538" v="9042" actId="478"/>
          <ac:picMkLst>
            <pc:docMk/>
            <pc:sldMk cId="3058212043" sldId="296"/>
            <ac:picMk id="3" creationId="{5FD62517-98BD-5BBE-16EA-E50003A34017}"/>
          </ac:picMkLst>
        </pc:picChg>
        <pc:picChg chg="add del">
          <ac:chgData name="장희중[ 대학원석사과정재학 / 통계학과 ]" userId="b5c94092-5c31-4a30-9a23-1b66f32fc765" providerId="ADAL" clId="{DB802FD5-46E0-40A9-AF48-145862F319D0}" dt="2023-12-03T15:54:49.244" v="5115" actId="478"/>
          <ac:picMkLst>
            <pc:docMk/>
            <pc:sldMk cId="3058212043" sldId="296"/>
            <ac:picMk id="3" creationId="{7B62EDE6-1ECD-4062-697C-ADDF7CC2AB39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4T15:23:24.581" v="9048" actId="208"/>
          <ac:picMkLst>
            <pc:docMk/>
            <pc:sldMk cId="3058212043" sldId="296"/>
            <ac:picMk id="5" creationId="{14113C05-5643-A2DF-5C20-DDCF4916FFB6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3T16:12:43.273" v="5775" actId="1076"/>
          <ac:picMkLst>
            <pc:docMk/>
            <pc:sldMk cId="3058212043" sldId="296"/>
            <ac:picMk id="6" creationId="{623E969B-BA73-2EF4-B0B8-D353A7245388}"/>
          </ac:picMkLst>
        </pc:picChg>
      </pc:sldChg>
      <pc:sldChg chg="add del setBg">
        <pc:chgData name="장희중[ 대학원석사과정재학 / 통계학과 ]" userId="b5c94092-5c31-4a30-9a23-1b66f32fc765" providerId="ADAL" clId="{DB802FD5-46E0-40A9-AF48-145862F319D0}" dt="2023-12-03T14:48:09.945" v="3959" actId="2696"/>
        <pc:sldMkLst>
          <pc:docMk/>
          <pc:sldMk cId="3341664487" sldId="296"/>
        </pc:sldMkLst>
      </pc:sldChg>
      <pc:sldChg chg="addSp delSp modSp add mod setBg">
        <pc:chgData name="장희중[ 대학원석사과정재학 / 통계학과 ]" userId="b5c94092-5c31-4a30-9a23-1b66f32fc765" providerId="ADAL" clId="{DB802FD5-46E0-40A9-AF48-145862F319D0}" dt="2023-12-04T15:23:42.741" v="9050" actId="208"/>
        <pc:sldMkLst>
          <pc:docMk/>
          <pc:sldMk cId="3361914099" sldId="297"/>
        </pc:sldMkLst>
        <pc:graphicFrameChg chg="del">
          <ac:chgData name="장희중[ 대학원석사과정재학 / 통계학과 ]" userId="b5c94092-5c31-4a30-9a23-1b66f32fc765" providerId="ADAL" clId="{DB802FD5-46E0-40A9-AF48-145862F319D0}" dt="2023-12-03T15:55:05.480" v="5117" actId="478"/>
          <ac:graphicFrameMkLst>
            <pc:docMk/>
            <pc:sldMk cId="3361914099" sldId="297"/>
            <ac:graphicFrameMk id="2" creationId="{74C57B15-5D97-6026-D459-18B473DBEE35}"/>
          </ac:graphicFrameMkLst>
        </pc:graphicFrameChg>
        <pc:picChg chg="add mod">
          <ac:chgData name="장희중[ 대학원석사과정재학 / 통계학과 ]" userId="b5c94092-5c31-4a30-9a23-1b66f32fc765" providerId="ADAL" clId="{DB802FD5-46E0-40A9-AF48-145862F319D0}" dt="2023-12-04T15:23:42.741" v="9050" actId="208"/>
          <ac:picMkLst>
            <pc:docMk/>
            <pc:sldMk cId="3361914099" sldId="297"/>
            <ac:picMk id="4" creationId="{2CD0066C-44DA-82B0-FE16-64F2F7E69C16}"/>
          </ac:picMkLst>
        </pc:picChg>
      </pc:sldChg>
      <pc:sldChg chg="add del setBg">
        <pc:chgData name="장희중[ 대학원석사과정재학 / 통계학과 ]" userId="b5c94092-5c31-4a30-9a23-1b66f32fc765" providerId="ADAL" clId="{DB802FD5-46E0-40A9-AF48-145862F319D0}" dt="2023-12-03T15:55:17.338" v="5119" actId="2696"/>
        <pc:sldMkLst>
          <pc:docMk/>
          <pc:sldMk cId="3391856495" sldId="298"/>
        </pc:sldMkLst>
      </pc:sldChg>
      <pc:sldChg chg="addSp delSp modSp add mod modNotesTx">
        <pc:chgData name="장희중[ 대학원석사과정재학 / 통계학과 ]" userId="b5c94092-5c31-4a30-9a23-1b66f32fc765" providerId="ADAL" clId="{DB802FD5-46E0-40A9-AF48-145862F319D0}" dt="2023-12-04T15:21:39.260" v="9041" actId="20577"/>
        <pc:sldMkLst>
          <pc:docMk/>
          <pc:sldMk cId="3590850381" sldId="298"/>
        </pc:sldMkLst>
        <pc:spChg chg="mod">
          <ac:chgData name="장희중[ 대학원석사과정재학 / 통계학과 ]" userId="b5c94092-5c31-4a30-9a23-1b66f32fc765" providerId="ADAL" clId="{DB802FD5-46E0-40A9-AF48-145862F319D0}" dt="2023-12-03T16:06:06.125" v="5513"/>
          <ac:spMkLst>
            <pc:docMk/>
            <pc:sldMk cId="3590850381" sldId="298"/>
            <ac:spMk id="4" creationId="{9F453912-0830-9915-1B04-BBF4AEEA588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20:21.438" v="8809" actId="2711"/>
          <ac:spMkLst>
            <pc:docMk/>
            <pc:sldMk cId="3590850381" sldId="298"/>
            <ac:spMk id="5" creationId="{916F1228-45CF-3ABA-80A8-899DF4421371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20:10.827" v="8808" actId="1076"/>
          <ac:spMkLst>
            <pc:docMk/>
            <pc:sldMk cId="3590850381" sldId="298"/>
            <ac:spMk id="6" creationId="{21FA8297-64B7-9663-57B1-9D2224CC56E5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5:57:23.813" v="5146" actId="20577"/>
          <ac:spMkLst>
            <pc:docMk/>
            <pc:sldMk cId="3590850381" sldId="298"/>
            <ac:spMk id="19" creationId="{5E4BC162-255E-9FA6-AEB9-706E2D6447B4}"/>
          </ac:spMkLst>
        </pc:spChg>
        <pc:graphicFrameChg chg="add del mod">
          <ac:chgData name="장희중[ 대학원석사과정재학 / 통계학과 ]" userId="b5c94092-5c31-4a30-9a23-1b66f32fc765" providerId="ADAL" clId="{DB802FD5-46E0-40A9-AF48-145862F319D0}" dt="2023-12-03T15:59:59.587" v="5206" actId="478"/>
          <ac:graphicFrameMkLst>
            <pc:docMk/>
            <pc:sldMk cId="3590850381" sldId="298"/>
            <ac:graphicFrameMk id="2" creationId="{ABA06F63-FB5E-09F2-69E5-13FA117E4757}"/>
          </ac:graphicFrameMkLst>
        </pc:graphicFrameChg>
        <pc:graphicFrameChg chg="add mod modGraphic">
          <ac:chgData name="장희중[ 대학원석사과정재학 / 통계학과 ]" userId="b5c94092-5c31-4a30-9a23-1b66f32fc765" providerId="ADAL" clId="{DB802FD5-46E0-40A9-AF48-145862F319D0}" dt="2023-12-04T15:18:39.685" v="8701" actId="1076"/>
          <ac:graphicFrameMkLst>
            <pc:docMk/>
            <pc:sldMk cId="3590850381" sldId="298"/>
            <ac:graphicFrameMk id="3" creationId="{E7C8261C-5A2E-2BAA-0824-E77E7272C7E4}"/>
          </ac:graphicFrameMkLst>
        </pc:graphicFrameChg>
      </pc:sldChg>
      <pc:sldChg chg="add del setBg">
        <pc:chgData name="장희중[ 대학원석사과정재학 / 통계학과 ]" userId="b5c94092-5c31-4a30-9a23-1b66f32fc765" providerId="ADAL" clId="{DB802FD5-46E0-40A9-AF48-145862F319D0}" dt="2023-12-03T16:19:31.613" v="5882" actId="2696"/>
        <pc:sldMkLst>
          <pc:docMk/>
          <pc:sldMk cId="998884862" sldId="299"/>
        </pc:sldMkLst>
      </pc:sldChg>
      <pc:sldChg chg="add del">
        <pc:chgData name="장희중[ 대학원석사과정재학 / 통계학과 ]" userId="b5c94092-5c31-4a30-9a23-1b66f32fc765" providerId="ADAL" clId="{DB802FD5-46E0-40A9-AF48-145862F319D0}" dt="2023-12-03T16:21:27.634" v="5950" actId="2696"/>
        <pc:sldMkLst>
          <pc:docMk/>
          <pc:sldMk cId="2368044662" sldId="299"/>
        </pc:sldMkLst>
      </pc:sldChg>
      <pc:sldChg chg="delSp modSp add mod setBg">
        <pc:chgData name="장희중[ 대학원석사과정재학 / 통계학과 ]" userId="b5c94092-5c31-4a30-9a23-1b66f32fc765" providerId="ADAL" clId="{DB802FD5-46E0-40A9-AF48-145862F319D0}" dt="2023-12-03T16:20:54.186" v="5947" actId="255"/>
        <pc:sldMkLst>
          <pc:docMk/>
          <pc:sldMk cId="2124238376" sldId="300"/>
        </pc:sldMkLst>
        <pc:spChg chg="del mod">
          <ac:chgData name="장희중[ 대학원석사과정재학 / 통계학과 ]" userId="b5c94092-5c31-4a30-9a23-1b66f32fc765" providerId="ADAL" clId="{DB802FD5-46E0-40A9-AF48-145862F319D0}" dt="2023-12-03T16:20:27.196" v="5943" actId="478"/>
          <ac:spMkLst>
            <pc:docMk/>
            <pc:sldMk cId="2124238376" sldId="300"/>
            <ac:spMk id="2" creationId="{D7055ACD-9322-772C-AA47-5BDF0B060178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3T16:20:54.186" v="5947" actId="255"/>
          <ac:spMkLst>
            <pc:docMk/>
            <pc:sldMk cId="2124238376" sldId="300"/>
            <ac:spMk id="5" creationId="{05BC9C59-1297-5115-75B5-E32CA3564C1A}"/>
          </ac:spMkLst>
        </pc:spChg>
        <pc:cxnChg chg="mod">
          <ac:chgData name="장희중[ 대학원석사과정재학 / 통계학과 ]" userId="b5c94092-5c31-4a30-9a23-1b66f32fc765" providerId="ADAL" clId="{DB802FD5-46E0-40A9-AF48-145862F319D0}" dt="2023-12-03T16:20:43.552" v="5946" actId="1076"/>
          <ac:cxnSpMkLst>
            <pc:docMk/>
            <pc:sldMk cId="2124238376" sldId="300"/>
            <ac:cxnSpMk id="6" creationId="{03DEC621-63A2-331C-20B1-C5E77C92BD5B}"/>
          </ac:cxnSpMkLst>
        </pc:cxnChg>
      </pc:sldChg>
      <pc:sldChg chg="modSp add mod">
        <pc:chgData name="장희중[ 대학원석사과정재학 / 통계학과 ]" userId="b5c94092-5c31-4a30-9a23-1b66f32fc765" providerId="ADAL" clId="{DB802FD5-46E0-40A9-AF48-145862F319D0}" dt="2023-12-03T16:21:43.087" v="5979" actId="20577"/>
        <pc:sldMkLst>
          <pc:docMk/>
          <pc:sldMk cId="1797803063" sldId="301"/>
        </pc:sldMkLst>
        <pc:spChg chg="mod">
          <ac:chgData name="장희중[ 대학원석사과정재학 / 통계학과 ]" userId="b5c94092-5c31-4a30-9a23-1b66f32fc765" providerId="ADAL" clId="{DB802FD5-46E0-40A9-AF48-145862F319D0}" dt="2023-12-03T16:21:43.087" v="5979" actId="20577"/>
          <ac:spMkLst>
            <pc:docMk/>
            <pc:sldMk cId="1797803063" sldId="301"/>
            <ac:spMk id="5" creationId="{05BC9C59-1297-5115-75B5-E32CA3564C1A}"/>
          </ac:spMkLst>
        </pc:spChg>
      </pc:sldChg>
      <pc:sldChg chg="addSp modSp mod">
        <pc:chgData name="장희중[ 대학원석사과정재학 / 통계학과 ]" userId="b5c94092-5c31-4a30-9a23-1b66f32fc765" providerId="ADAL" clId="{DB802FD5-46E0-40A9-AF48-145862F319D0}" dt="2023-12-04T16:07:30.671" v="9442"/>
        <pc:sldMkLst>
          <pc:docMk/>
          <pc:sldMk cId="1665787529" sldId="302"/>
        </pc:sldMkLst>
        <pc:spChg chg="add mod">
          <ac:chgData name="장희중[ 대학원석사과정재학 / 통계학과 ]" userId="b5c94092-5c31-4a30-9a23-1b66f32fc765" providerId="ADAL" clId="{DB802FD5-46E0-40A9-AF48-145862F319D0}" dt="2023-12-04T15:29:12.526" v="9151" actId="164"/>
          <ac:spMkLst>
            <pc:docMk/>
            <pc:sldMk cId="1665787529" sldId="302"/>
            <ac:spMk id="2" creationId="{D6863FA3-B977-F93F-4D24-95CA63F2A322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5:28:30.485" v="9147" actId="2711"/>
          <ac:spMkLst>
            <pc:docMk/>
            <pc:sldMk cId="1665787529" sldId="302"/>
            <ac:spMk id="8" creationId="{DFA5DF8E-79B6-DB7F-5F7B-DED632808213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5:28:30.485" v="9147" actId="2711"/>
          <ac:spMkLst>
            <pc:docMk/>
            <pc:sldMk cId="1665787529" sldId="302"/>
            <ac:spMk id="9" creationId="{87DE6F0B-977F-9C62-8197-25FC4FB3357A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5:28:30.485" v="9147" actId="2711"/>
          <ac:spMkLst>
            <pc:docMk/>
            <pc:sldMk cId="1665787529" sldId="302"/>
            <ac:spMk id="10" creationId="{9A3E0EA3-B5E7-AEEA-966B-6784828A886C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5:28:30.485" v="9147" actId="2711"/>
          <ac:spMkLst>
            <pc:docMk/>
            <pc:sldMk cId="1665787529" sldId="302"/>
            <ac:spMk id="11" creationId="{C8EE568A-4225-4B2E-36C5-61431A4F4B7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7:30.671" v="9442"/>
          <ac:spMkLst>
            <pc:docMk/>
            <pc:sldMk cId="1665787529" sldId="302"/>
            <ac:spMk id="20" creationId="{0248AE10-53E7-C36F-1031-640C8584ED67}"/>
          </ac:spMkLst>
        </pc:spChg>
        <pc:grpChg chg="add mod">
          <ac:chgData name="장희중[ 대학원석사과정재학 / 통계학과 ]" userId="b5c94092-5c31-4a30-9a23-1b66f32fc765" providerId="ADAL" clId="{DB802FD5-46E0-40A9-AF48-145862F319D0}" dt="2023-12-04T15:29:12.526" v="9151" actId="164"/>
          <ac:grpSpMkLst>
            <pc:docMk/>
            <pc:sldMk cId="1665787529" sldId="302"/>
            <ac:grpSpMk id="3" creationId="{51F95B57-B710-FF20-782B-673841790C79}"/>
          </ac:grpSpMkLst>
        </pc:grpChg>
        <pc:grpChg chg="mod">
          <ac:chgData name="장희중[ 대학원석사과정재학 / 통계학과 ]" userId="b5c94092-5c31-4a30-9a23-1b66f32fc765" providerId="ADAL" clId="{DB802FD5-46E0-40A9-AF48-145862F319D0}" dt="2023-12-04T15:29:12.526" v="9151" actId="164"/>
          <ac:grpSpMkLst>
            <pc:docMk/>
            <pc:sldMk cId="1665787529" sldId="302"/>
            <ac:grpSpMk id="12" creationId="{ADD3B17C-F0CD-A791-307A-B2631C1F1D6F}"/>
          </ac:grpSpMkLst>
        </pc:grpChg>
      </pc:sldChg>
      <pc:sldChg chg="addSp delSp modSp mod">
        <pc:chgData name="장희중[ 대학원석사과정재학 / 통계학과 ]" userId="b5c94092-5c31-4a30-9a23-1b66f32fc765" providerId="ADAL" clId="{DB802FD5-46E0-40A9-AF48-145862F319D0}" dt="2023-12-04T16:07:35.437" v="9446"/>
        <pc:sldMkLst>
          <pc:docMk/>
          <pc:sldMk cId="2213959831" sldId="303"/>
        </pc:sldMkLst>
        <pc:spChg chg="mod">
          <ac:chgData name="장희중[ 대학원석사과정재학 / 통계학과 ]" userId="b5c94092-5c31-4a30-9a23-1b66f32fc765" providerId="ADAL" clId="{DB802FD5-46E0-40A9-AF48-145862F319D0}" dt="2023-12-04T16:07:35.437" v="9446"/>
          <ac:spMkLst>
            <pc:docMk/>
            <pc:sldMk cId="2213959831" sldId="303"/>
            <ac:spMk id="20" creationId="{0248AE10-53E7-C36F-1031-640C8584ED67}"/>
          </ac:spMkLst>
        </pc:spChg>
        <pc:picChg chg="add mod">
          <ac:chgData name="장희중[ 대학원석사과정재학 / 통계학과 ]" userId="b5c94092-5c31-4a30-9a23-1b66f32fc765" providerId="ADAL" clId="{DB802FD5-46E0-40A9-AF48-145862F319D0}" dt="2023-12-04T15:30:46.195" v="9157" actId="1076"/>
          <ac:picMkLst>
            <pc:docMk/>
            <pc:sldMk cId="2213959831" sldId="303"/>
            <ac:picMk id="4" creationId="{AD6C1378-41E7-8A49-729A-7CC16A0593E2}"/>
          </ac:picMkLst>
        </pc:picChg>
        <pc:picChg chg="del">
          <ac:chgData name="장희중[ 대학원석사과정재학 / 통계학과 ]" userId="b5c94092-5c31-4a30-9a23-1b66f32fc765" providerId="ADAL" clId="{DB802FD5-46E0-40A9-AF48-145862F319D0}" dt="2023-12-04T15:29:20.274" v="9152" actId="478"/>
          <ac:picMkLst>
            <pc:docMk/>
            <pc:sldMk cId="2213959831" sldId="303"/>
            <ac:picMk id="16" creationId="{A6AA0AA7-0B79-005F-4CBE-0778D8FA30BA}"/>
          </ac:picMkLst>
        </pc:picChg>
      </pc:sldChg>
      <pc:sldChg chg="addSp delSp modSp mod">
        <pc:chgData name="장희중[ 대학원석사과정재학 / 통계학과 ]" userId="b5c94092-5c31-4a30-9a23-1b66f32fc765" providerId="ADAL" clId="{DB802FD5-46E0-40A9-AF48-145862F319D0}" dt="2023-12-04T16:07:43.879" v="9454"/>
        <pc:sldMkLst>
          <pc:docMk/>
          <pc:sldMk cId="1385887471" sldId="304"/>
        </pc:sldMkLst>
        <pc:spChg chg="mod">
          <ac:chgData name="장희중[ 대학원석사과정재학 / 통계학과 ]" userId="b5c94092-5c31-4a30-9a23-1b66f32fc765" providerId="ADAL" clId="{DB802FD5-46E0-40A9-AF48-145862F319D0}" dt="2023-12-04T16:05:45.836" v="9429"/>
          <ac:spMkLst>
            <pc:docMk/>
            <pc:sldMk cId="1385887471" sldId="304"/>
            <ac:spMk id="2" creationId="{73F1AADB-4682-261B-4765-08CE06B2481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6:48.772" v="9437" actId="2711"/>
          <ac:spMkLst>
            <pc:docMk/>
            <pc:sldMk cId="1385887471" sldId="304"/>
            <ac:spMk id="5" creationId="{BB414930-C5A7-092F-8416-C883392EEB1C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7:43.879" v="9454"/>
          <ac:spMkLst>
            <pc:docMk/>
            <pc:sldMk cId="1385887471" sldId="304"/>
            <ac:spMk id="20" creationId="{0248AE10-53E7-C36F-1031-640C8584ED67}"/>
          </ac:spMkLst>
        </pc:spChg>
        <pc:picChg chg="del">
          <ac:chgData name="장희중[ 대학원석사과정재학 / 통계학과 ]" userId="b5c94092-5c31-4a30-9a23-1b66f32fc765" providerId="ADAL" clId="{DB802FD5-46E0-40A9-AF48-145862F319D0}" dt="2023-12-04T15:30:51.324" v="9158" actId="478"/>
          <ac:picMkLst>
            <pc:docMk/>
            <pc:sldMk cId="1385887471" sldId="304"/>
            <ac:picMk id="4" creationId="{F1667B28-3C9F-0B4E-BBAA-0D642027CE7C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4T15:31:01.502" v="9161" actId="1076"/>
          <ac:picMkLst>
            <pc:docMk/>
            <pc:sldMk cId="1385887471" sldId="304"/>
            <ac:picMk id="6" creationId="{8229AB12-AC80-23E1-D1A2-E1A90FAFD565}"/>
          </ac:picMkLst>
        </pc:picChg>
      </pc:sldChg>
      <pc:sldChg chg="addSp delSp modSp mod">
        <pc:chgData name="장희중[ 대학원석사과정재학 / 통계학과 ]" userId="b5c94092-5c31-4a30-9a23-1b66f32fc765" providerId="ADAL" clId="{DB802FD5-46E0-40A9-AF48-145862F319D0}" dt="2023-12-04T16:07:48.850" v="9458"/>
        <pc:sldMkLst>
          <pc:docMk/>
          <pc:sldMk cId="1682966857" sldId="305"/>
        </pc:sldMkLst>
        <pc:spChg chg="mod">
          <ac:chgData name="장희중[ 대학원석사과정재학 / 통계학과 ]" userId="b5c94092-5c31-4a30-9a23-1b66f32fc765" providerId="ADAL" clId="{DB802FD5-46E0-40A9-AF48-145862F319D0}" dt="2023-12-04T16:05:50.297" v="9430" actId="20577"/>
          <ac:spMkLst>
            <pc:docMk/>
            <pc:sldMk cId="1682966857" sldId="305"/>
            <ac:spMk id="2" creationId="{73F1AADB-4682-261B-4765-08CE06B2481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6:17.537" v="9433" actId="1076"/>
          <ac:spMkLst>
            <pc:docMk/>
            <pc:sldMk cId="1682966857" sldId="305"/>
            <ac:spMk id="6" creationId="{F9FCEBD6-621D-D9A0-187D-91654CB5A80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7:48.850" v="9458"/>
          <ac:spMkLst>
            <pc:docMk/>
            <pc:sldMk cId="1682966857" sldId="305"/>
            <ac:spMk id="20" creationId="{0248AE10-53E7-C36F-1031-640C8584ED67}"/>
          </ac:spMkLst>
        </pc:spChg>
        <pc:picChg chg="add mod">
          <ac:chgData name="장희중[ 대학원석사과정재학 / 통계학과 ]" userId="b5c94092-5c31-4a30-9a23-1b66f32fc765" providerId="ADAL" clId="{DB802FD5-46E0-40A9-AF48-145862F319D0}" dt="2023-12-04T15:57:51.771" v="9348" actId="1076"/>
          <ac:picMkLst>
            <pc:docMk/>
            <pc:sldMk cId="1682966857" sldId="305"/>
            <ac:picMk id="4" creationId="{2D7EF4EE-223F-83EE-2115-0E9BBA2643CE}"/>
          </ac:picMkLst>
        </pc:picChg>
        <pc:picChg chg="del">
          <ac:chgData name="장희중[ 대학원석사과정재학 / 통계학과 ]" userId="b5c94092-5c31-4a30-9a23-1b66f32fc765" providerId="ADAL" clId="{DB802FD5-46E0-40A9-AF48-145862F319D0}" dt="2023-12-04T15:35:13.531" v="9170" actId="478"/>
          <ac:picMkLst>
            <pc:docMk/>
            <pc:sldMk cId="1682966857" sldId="305"/>
            <ac:picMk id="5" creationId="{41B92B59-9D49-934B-1213-D981F5801790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4T15:57:27.416" v="9343" actId="1076"/>
          <ac:picMkLst>
            <pc:docMk/>
            <pc:sldMk cId="1682966857" sldId="305"/>
            <ac:picMk id="8" creationId="{5D4C3933-AB3C-D4B8-9FF0-6FF2B31DE295}"/>
          </ac:picMkLst>
        </pc:picChg>
      </pc:sldChg>
      <pc:sldChg chg="addSp modSp mod">
        <pc:chgData name="장희중[ 대학원석사과정재학 / 통계학과 ]" userId="b5c94092-5c31-4a30-9a23-1b66f32fc765" providerId="ADAL" clId="{DB802FD5-46E0-40A9-AF48-145862F319D0}" dt="2023-12-04T16:07:53.214" v="9462"/>
        <pc:sldMkLst>
          <pc:docMk/>
          <pc:sldMk cId="1550729477" sldId="306"/>
        </pc:sldMkLst>
        <pc:spChg chg="mod">
          <ac:chgData name="장희중[ 대학원석사과정재학 / 통계학과 ]" userId="b5c94092-5c31-4a30-9a23-1b66f32fc765" providerId="ADAL" clId="{DB802FD5-46E0-40A9-AF48-145862F319D0}" dt="2023-12-04T16:06:37.957" v="9436" actId="1076"/>
          <ac:spMkLst>
            <pc:docMk/>
            <pc:sldMk cId="1550729477" sldId="306"/>
            <ac:spMk id="6" creationId="{F9FCEBD6-621D-D9A0-187D-91654CB5A80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7:53.214" v="9462"/>
          <ac:spMkLst>
            <pc:docMk/>
            <pc:sldMk cId="1550729477" sldId="306"/>
            <ac:spMk id="20" creationId="{0248AE10-53E7-C36F-1031-640C8584ED67}"/>
          </ac:spMkLst>
        </pc:spChg>
        <pc:picChg chg="mod">
          <ac:chgData name="장희중[ 대학원석사과정재학 / 통계학과 ]" userId="b5c94092-5c31-4a30-9a23-1b66f32fc765" providerId="ADAL" clId="{DB802FD5-46E0-40A9-AF48-145862F319D0}" dt="2023-12-04T16:01:18.326" v="9356" actId="1076"/>
          <ac:picMkLst>
            <pc:docMk/>
            <pc:sldMk cId="1550729477" sldId="306"/>
            <ac:picMk id="4" creationId="{4E7BC0B3-9EFA-C30D-B8F0-4E9B4B96E0D8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4T16:01:26.958" v="9359" actId="1076"/>
          <ac:picMkLst>
            <pc:docMk/>
            <pc:sldMk cId="1550729477" sldId="306"/>
            <ac:picMk id="5" creationId="{6DEF2BA5-583D-2043-5ED9-80C4151F6530}"/>
          </ac:picMkLst>
        </pc:picChg>
      </pc:sldChg>
      <pc:sldChg chg="addSp delSp modSp add mod setBg">
        <pc:chgData name="장희중[ 대학원석사과정재학 / 통계학과 ]" userId="b5c94092-5c31-4a30-9a23-1b66f32fc765" providerId="ADAL" clId="{DB802FD5-46E0-40A9-AF48-145862F319D0}" dt="2023-12-04T14:47:41.551" v="7863" actId="20577"/>
        <pc:sldMkLst>
          <pc:docMk/>
          <pc:sldMk cId="285336604" sldId="307"/>
        </pc:sldMkLst>
        <pc:spChg chg="del">
          <ac:chgData name="장희중[ 대학원석사과정재학 / 통계학과 ]" userId="b5c94092-5c31-4a30-9a23-1b66f32fc765" providerId="ADAL" clId="{DB802FD5-46E0-40A9-AF48-145862F319D0}" dt="2023-12-04T14:25:39.583" v="6300" actId="478"/>
          <ac:spMkLst>
            <pc:docMk/>
            <pc:sldMk cId="285336604" sldId="307"/>
            <ac:spMk id="2" creationId="{42C44068-9A45-8F4E-F153-49F7626DA4B8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25:39.583" v="6300" actId="478"/>
          <ac:spMkLst>
            <pc:docMk/>
            <pc:sldMk cId="285336604" sldId="307"/>
            <ac:spMk id="3" creationId="{420FE447-E3FB-7558-4070-B879787EC42E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25:39.583" v="6300" actId="478"/>
          <ac:spMkLst>
            <pc:docMk/>
            <pc:sldMk cId="285336604" sldId="307"/>
            <ac:spMk id="4" creationId="{948A0486-5F9B-7EC4-6ACB-13E25964BDC3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47:41.551" v="7863" actId="20577"/>
          <ac:spMkLst>
            <pc:docMk/>
            <pc:sldMk cId="285336604" sldId="307"/>
            <ac:spMk id="5" creationId="{1C72BB22-E5EB-91D0-9634-6375C8801838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47:22.897" v="7859" actId="1076"/>
          <ac:spMkLst>
            <pc:docMk/>
            <pc:sldMk cId="285336604" sldId="307"/>
            <ac:spMk id="7" creationId="{355897E8-C446-035F-5A04-DFEB8B27BA40}"/>
          </ac:spMkLst>
        </pc:spChg>
        <pc:spChg chg="del mod">
          <ac:chgData name="장희중[ 대학원석사과정재학 / 통계학과 ]" userId="b5c94092-5c31-4a30-9a23-1b66f32fc765" providerId="ADAL" clId="{DB802FD5-46E0-40A9-AF48-145862F319D0}" dt="2023-12-04T14:44:09.222" v="7628" actId="478"/>
          <ac:spMkLst>
            <pc:docMk/>
            <pc:sldMk cId="285336604" sldId="307"/>
            <ac:spMk id="9" creationId="{286B5127-592A-22F2-188C-026983A0E77D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25:39.583" v="6300" actId="478"/>
          <ac:spMkLst>
            <pc:docMk/>
            <pc:sldMk cId="285336604" sldId="307"/>
            <ac:spMk id="11" creationId="{85A2F614-224C-EEB9-FD1A-67B0D1B5362B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25:39.583" v="6300" actId="478"/>
          <ac:spMkLst>
            <pc:docMk/>
            <pc:sldMk cId="285336604" sldId="307"/>
            <ac:spMk id="14" creationId="{629BBD06-B7E6-030F-D023-E3FE9281E620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4:25:53.650" v="6333"/>
          <ac:spMkLst>
            <pc:docMk/>
            <pc:sldMk cId="285336604" sldId="307"/>
            <ac:spMk id="19" creationId="{5E4BC162-255E-9FA6-AEB9-706E2D6447B4}"/>
          </ac:spMkLst>
        </pc:spChg>
        <pc:graphicFrameChg chg="add mod modGraphic">
          <ac:chgData name="장희중[ 대학원석사과정재학 / 통계학과 ]" userId="b5c94092-5c31-4a30-9a23-1b66f32fc765" providerId="ADAL" clId="{DB802FD5-46E0-40A9-AF48-145862F319D0}" dt="2023-12-04T14:47:22.897" v="7859" actId="1076"/>
          <ac:graphicFrameMkLst>
            <pc:docMk/>
            <pc:sldMk cId="285336604" sldId="307"/>
            <ac:graphicFrameMk id="6" creationId="{E10FE87B-A5D7-155C-4F22-F6D9B802A47B}"/>
          </ac:graphicFrameMkLst>
        </pc:graphicFrameChg>
      </pc:sldChg>
      <pc:sldChg chg="add del setBg">
        <pc:chgData name="장희중[ 대학원석사과정재학 / 통계학과 ]" userId="b5c94092-5c31-4a30-9a23-1b66f32fc765" providerId="ADAL" clId="{DB802FD5-46E0-40A9-AF48-145862F319D0}" dt="2023-12-04T14:24:55.279" v="6260" actId="2696"/>
        <pc:sldMkLst>
          <pc:docMk/>
          <pc:sldMk cId="2414585233" sldId="308"/>
        </pc:sldMkLst>
      </pc:sldChg>
      <pc:sldChg chg="modSp add mod">
        <pc:chgData name="장희중[ 대학원석사과정재학 / 통계학과 ]" userId="b5c94092-5c31-4a30-9a23-1b66f32fc765" providerId="ADAL" clId="{DB802FD5-46E0-40A9-AF48-145862F319D0}" dt="2023-12-04T14:25:26.409" v="6299" actId="20577"/>
        <pc:sldMkLst>
          <pc:docMk/>
          <pc:sldMk cId="2937214388" sldId="309"/>
        </pc:sldMkLst>
        <pc:spChg chg="mod">
          <ac:chgData name="장희중[ 대학원석사과정재학 / 통계학과 ]" userId="b5c94092-5c31-4a30-9a23-1b66f32fc765" providerId="ADAL" clId="{DB802FD5-46E0-40A9-AF48-145862F319D0}" dt="2023-12-04T14:25:26.409" v="6299" actId="20577"/>
          <ac:spMkLst>
            <pc:docMk/>
            <pc:sldMk cId="2937214388" sldId="309"/>
            <ac:spMk id="5" creationId="{05BC9C59-1297-5115-75B5-E32CA3564C1A}"/>
          </ac:spMkLst>
        </pc:spChg>
      </pc:sldChg>
      <pc:sldChg chg="addSp delSp modSp add mod">
        <pc:chgData name="장희중[ 대학원석사과정재학 / 통계학과 ]" userId="b5c94092-5c31-4a30-9a23-1b66f32fc765" providerId="ADAL" clId="{DB802FD5-46E0-40A9-AF48-145862F319D0}" dt="2023-12-04T16:03:23.140" v="9416" actId="1076"/>
        <pc:sldMkLst>
          <pc:docMk/>
          <pc:sldMk cId="3518820610" sldId="310"/>
        </pc:sldMkLst>
        <pc:spChg chg="add mod">
          <ac:chgData name="장희중[ 대학원석사과정재학 / 통계학과 ]" userId="b5c94092-5c31-4a30-9a23-1b66f32fc765" providerId="ADAL" clId="{DB802FD5-46E0-40A9-AF48-145862F319D0}" dt="2023-12-04T14:49:39.590" v="7870" actId="571"/>
          <ac:spMkLst>
            <pc:docMk/>
            <pc:sldMk cId="3518820610" sldId="310"/>
            <ac:spMk id="2" creationId="{6A58AC49-D9AA-35FC-7C31-ADA547C6BDDA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4:49:39.590" v="7870" actId="571"/>
          <ac:spMkLst>
            <pc:docMk/>
            <pc:sldMk cId="3518820610" sldId="310"/>
            <ac:spMk id="3" creationId="{EC734EB7-4150-0CF2-EF64-F52FD2B85914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5:08:50.289" v="8477" actId="13926"/>
          <ac:spMkLst>
            <pc:docMk/>
            <pc:sldMk cId="3518820610" sldId="310"/>
            <ac:spMk id="4" creationId="{9F453912-0830-9915-1B04-BBF4AEEA5889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34.290" v="8471" actId="164"/>
          <ac:spMkLst>
            <pc:docMk/>
            <pc:sldMk cId="3518820610" sldId="310"/>
            <ac:spMk id="5" creationId="{FF90BB5F-FA69-35DD-D0FD-E0CA4F9C85F0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59.762" v="8472" actId="164"/>
          <ac:spMkLst>
            <pc:docMk/>
            <pc:sldMk cId="3518820610" sldId="310"/>
            <ac:spMk id="6" creationId="{2B3A34BE-7422-632C-7914-1B51B50C49D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59.762" v="8472" actId="164"/>
          <ac:spMkLst>
            <pc:docMk/>
            <pc:sldMk cId="3518820610" sldId="310"/>
            <ac:spMk id="7" creationId="{514AA21A-A540-7AA7-5A2E-CEE1FCC2E4FA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8" creationId="{9484B907-C25A-6948-F3C0-7F688FBB95A9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9" creationId="{05E660B9-4CF7-3C4E-797B-AA3105572E7F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10" creationId="{706B0A24-9731-2F4A-CC69-81FB27F7181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11" creationId="{409BBB12-161D-EF89-D331-8CAB404DE3B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12" creationId="{000CA64B-7FF1-A4B5-AF0A-3B7FCE92F88D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13" creationId="{FCA9B94A-0773-3D03-8CAE-407ABD3035D2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14" creationId="{38F47149-A608-7B2A-E573-08E98FC1BEFB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15" creationId="{4BACA160-A3F2-CB80-6403-CCB6C9C9A01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6:03:23.140" v="9416" actId="1076"/>
          <ac:spMkLst>
            <pc:docMk/>
            <pc:sldMk cId="3518820610" sldId="310"/>
            <ac:spMk id="16" creationId="{199D745F-EB15-BD9D-8692-7C3264FAF834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34.290" v="8471" actId="164"/>
          <ac:spMkLst>
            <pc:docMk/>
            <pc:sldMk cId="3518820610" sldId="310"/>
            <ac:spMk id="21" creationId="{ED2DA676-10F2-1B66-8381-18EA6C03F497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2:51.405" v="8509" actId="14100"/>
          <ac:spMkLst>
            <pc:docMk/>
            <pc:sldMk cId="3518820610" sldId="310"/>
            <ac:spMk id="22" creationId="{F1070678-6773-447C-9BE4-C2074CE8AFC1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23" creationId="{429437A0-533D-EC86-6B15-28158728D5ED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59.762" v="8472" actId="164"/>
          <ac:spMkLst>
            <pc:docMk/>
            <pc:sldMk cId="3518820610" sldId="310"/>
            <ac:spMk id="24" creationId="{7C366FB9-806A-6F8F-12BB-2347C1A065C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2:54.887" v="8511" actId="14100"/>
          <ac:spMkLst>
            <pc:docMk/>
            <pc:sldMk cId="3518820610" sldId="310"/>
            <ac:spMk id="25" creationId="{BEF3315A-6586-8D25-D213-FA79801ACA1D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26" creationId="{9C5B03C8-2752-5B0C-680D-C46C3CC9DF32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27" creationId="{752F5EC5-DC40-E42D-F844-C3FB02B3864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28" creationId="{E2B8DA73-E09B-2A98-D264-4BA4EA447597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29" creationId="{7CA7EC4B-9F8A-0651-7512-B80660821E41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7:59.762" v="8472" actId="164"/>
          <ac:spMkLst>
            <pc:docMk/>
            <pc:sldMk cId="3518820610" sldId="310"/>
            <ac:spMk id="30" creationId="{C4ADA64D-0883-1D32-9E5D-F6E4B6A4CF3C}"/>
          </ac:spMkLst>
        </pc:spChg>
        <pc:spChg chg="del">
          <ac:chgData name="장희중[ 대학원석사과정재학 / 통계학과 ]" userId="b5c94092-5c31-4a30-9a23-1b66f32fc765" providerId="ADAL" clId="{DB802FD5-46E0-40A9-AF48-145862F319D0}" dt="2023-12-04T14:49:43.743" v="7871" actId="478"/>
          <ac:spMkLst>
            <pc:docMk/>
            <pc:sldMk cId="3518820610" sldId="310"/>
            <ac:spMk id="31" creationId="{0CDB35C9-FBB3-1F04-F623-844A6F143E13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3:06.880" v="8512" actId="20577"/>
          <ac:spMkLst>
            <pc:docMk/>
            <pc:sldMk cId="3518820610" sldId="310"/>
            <ac:spMk id="32" creationId="{B0F456D9-FEDB-8DFA-CF80-3200D4EADC9B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33" creationId="{C5237B07-76AB-8CAB-7149-61D6E3269326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34" creationId="{ADA5A46B-D2E8-4299-9471-C853224380FF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3:24.084" v="8514" actId="14100"/>
          <ac:spMkLst>
            <pc:docMk/>
            <pc:sldMk cId="3518820610" sldId="310"/>
            <ac:spMk id="35" creationId="{2138CE5D-49FE-F1AB-ABB9-47572ED0429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08:10.012" v="8473" actId="164"/>
          <ac:spMkLst>
            <pc:docMk/>
            <pc:sldMk cId="3518820610" sldId="310"/>
            <ac:spMk id="36" creationId="{5181F059-B7B1-928A-D718-DEC8C7E0EA22}"/>
          </ac:spMkLst>
        </pc:spChg>
        <pc:spChg chg="add del mod">
          <ac:chgData name="장희중[ 대학원석사과정재학 / 통계학과 ]" userId="b5c94092-5c31-4a30-9a23-1b66f32fc765" providerId="ADAL" clId="{DB802FD5-46E0-40A9-AF48-145862F319D0}" dt="2023-12-04T15:06:06.899" v="8448"/>
          <ac:spMkLst>
            <pc:docMk/>
            <pc:sldMk cId="3518820610" sldId="310"/>
            <ac:spMk id="37" creationId="{D9B8C310-230E-1A06-7D50-0A556A8378BC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3:41.842" v="8517" actId="20577"/>
          <ac:spMkLst>
            <pc:docMk/>
            <pc:sldMk cId="3518820610" sldId="310"/>
            <ac:spMk id="38" creationId="{CCBB0CF4-D2C9-B9F4-2530-2F6969109BBA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13:57.204" v="8520" actId="20577"/>
          <ac:spMkLst>
            <pc:docMk/>
            <pc:sldMk cId="3518820610" sldId="310"/>
            <ac:spMk id="39" creationId="{771895D0-FF4E-7593-C541-4E3B0BC9DB7A}"/>
          </ac:spMkLst>
        </pc:spChg>
        <pc:grpChg chg="add mod">
          <ac:chgData name="장희중[ 대학원석사과정재학 / 통계학과 ]" userId="b5c94092-5c31-4a30-9a23-1b66f32fc765" providerId="ADAL" clId="{DB802FD5-46E0-40A9-AF48-145862F319D0}" dt="2023-12-04T15:07:59.762" v="8472" actId="164"/>
          <ac:grpSpMkLst>
            <pc:docMk/>
            <pc:sldMk cId="3518820610" sldId="310"/>
            <ac:grpSpMk id="40" creationId="{3C04506E-C83B-1EDE-292A-D97411315189}"/>
          </ac:grpSpMkLst>
        </pc:grpChg>
        <pc:grpChg chg="add mod">
          <ac:chgData name="장희중[ 대학원석사과정재학 / 통계학과 ]" userId="b5c94092-5c31-4a30-9a23-1b66f32fc765" providerId="ADAL" clId="{DB802FD5-46E0-40A9-AF48-145862F319D0}" dt="2023-12-04T16:03:23.140" v="9416" actId="1076"/>
          <ac:grpSpMkLst>
            <pc:docMk/>
            <pc:sldMk cId="3518820610" sldId="310"/>
            <ac:grpSpMk id="41" creationId="{1117D276-6CA3-2847-DDF1-CA5928CFA0D9}"/>
          </ac:grpSpMkLst>
        </pc:grpChg>
        <pc:grpChg chg="add mod">
          <ac:chgData name="장희중[ 대학원석사과정재학 / 통계학과 ]" userId="b5c94092-5c31-4a30-9a23-1b66f32fc765" providerId="ADAL" clId="{DB802FD5-46E0-40A9-AF48-145862F319D0}" dt="2023-12-04T16:03:23.140" v="9416" actId="1076"/>
          <ac:grpSpMkLst>
            <pc:docMk/>
            <pc:sldMk cId="3518820610" sldId="310"/>
            <ac:grpSpMk id="42" creationId="{1024F3F5-D77B-9A2A-0C12-E0BB3520A542}"/>
          </ac:grpSpMkLst>
        </pc:grpChg>
      </pc:sldChg>
      <pc:sldChg chg="addSp delSp modSp add mod">
        <pc:chgData name="장희중[ 대학원석사과정재학 / 통계학과 ]" userId="b5c94092-5c31-4a30-9a23-1b66f32fc765" providerId="ADAL" clId="{DB802FD5-46E0-40A9-AF48-145862F319D0}" dt="2023-12-04T16:07:40.801" v="9450"/>
        <pc:sldMkLst>
          <pc:docMk/>
          <pc:sldMk cId="2590574745" sldId="311"/>
        </pc:sldMkLst>
        <pc:spChg chg="mod">
          <ac:chgData name="장희중[ 대학원석사과정재학 / 통계학과 ]" userId="b5c94092-5c31-4a30-9a23-1b66f32fc765" providerId="ADAL" clId="{DB802FD5-46E0-40A9-AF48-145862F319D0}" dt="2023-12-04T15:49:28.588" v="9214"/>
          <ac:spMkLst>
            <pc:docMk/>
            <pc:sldMk cId="2590574745" sldId="311"/>
            <ac:spMk id="2" creationId="{73F1AADB-4682-261B-4765-08CE06B2481E}"/>
          </ac:spMkLst>
        </pc:spChg>
        <pc:spChg chg="add mod">
          <ac:chgData name="장희중[ 대학원석사과정재학 / 통계학과 ]" userId="b5c94092-5c31-4a30-9a23-1b66f32fc765" providerId="ADAL" clId="{DB802FD5-46E0-40A9-AF48-145862F319D0}" dt="2023-12-04T15:51:52.018" v="9339" actId="1076"/>
          <ac:spMkLst>
            <pc:docMk/>
            <pc:sldMk cId="2590574745" sldId="311"/>
            <ac:spMk id="6" creationId="{7D84E669-FC74-6C05-90A7-E894D330AD7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7:40.801" v="9450"/>
          <ac:spMkLst>
            <pc:docMk/>
            <pc:sldMk cId="2590574745" sldId="311"/>
            <ac:spMk id="20" creationId="{0248AE10-53E7-C36F-1031-640C8584ED67}"/>
          </ac:spMkLst>
        </pc:spChg>
        <pc:picChg chg="del">
          <ac:chgData name="장희중[ 대학원석사과정재학 / 통계학과 ]" userId="b5c94092-5c31-4a30-9a23-1b66f32fc765" providerId="ADAL" clId="{DB802FD5-46E0-40A9-AF48-145862F319D0}" dt="2023-12-04T15:49:29.040" v="9215" actId="478"/>
          <ac:picMkLst>
            <pc:docMk/>
            <pc:sldMk cId="2590574745" sldId="311"/>
            <ac:picMk id="4" creationId="{AD6C1378-41E7-8A49-729A-7CC16A0593E2}"/>
          </ac:picMkLst>
        </pc:picChg>
        <pc:picChg chg="add mod">
          <ac:chgData name="장희중[ 대학원석사과정재학 / 통계학과 ]" userId="b5c94092-5c31-4a30-9a23-1b66f32fc765" providerId="ADAL" clId="{DB802FD5-46E0-40A9-AF48-145862F319D0}" dt="2023-12-04T15:51:52.018" v="9339" actId="1076"/>
          <ac:picMkLst>
            <pc:docMk/>
            <pc:sldMk cId="2590574745" sldId="311"/>
            <ac:picMk id="5" creationId="{F8077F56-D3EE-1FBA-A9DC-B013936F529D}"/>
          </ac:picMkLst>
        </pc:picChg>
      </pc:sldChg>
      <pc:sldChg chg="modSp add mod">
        <pc:chgData name="장희중[ 대학원석사과정재학 / 통계학과 ]" userId="b5c94092-5c31-4a30-9a23-1b66f32fc765" providerId="ADAL" clId="{DB802FD5-46E0-40A9-AF48-145862F319D0}" dt="2023-12-04T16:02:46.999" v="9409"/>
        <pc:sldMkLst>
          <pc:docMk/>
          <pc:sldMk cId="4090371671" sldId="312"/>
        </pc:sldMkLst>
        <pc:spChg chg="mod">
          <ac:chgData name="장희중[ 대학원석사과정재학 / 통계학과 ]" userId="b5c94092-5c31-4a30-9a23-1b66f32fc765" providerId="ADAL" clId="{DB802FD5-46E0-40A9-AF48-145862F319D0}" dt="2023-12-04T16:02:07.807" v="9364"/>
          <ac:spMkLst>
            <pc:docMk/>
            <pc:sldMk cId="4090371671" sldId="312"/>
            <ac:spMk id="2" creationId="{D7055ACD-9322-772C-AA47-5BDF0B060178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2:46.999" v="9409"/>
          <ac:spMkLst>
            <pc:docMk/>
            <pc:sldMk cId="4090371671" sldId="312"/>
            <ac:spMk id="5" creationId="{05BC9C59-1297-5115-75B5-E32CA3564C1A}"/>
          </ac:spMkLst>
        </pc:spChg>
      </pc:sldChg>
      <pc:sldChg chg="delSp modSp add mod">
        <pc:chgData name="장희중[ 대학원석사과정재학 / 통계학과 ]" userId="b5c94092-5c31-4a30-9a23-1b66f32fc765" providerId="ADAL" clId="{DB802FD5-46E0-40A9-AF48-145862F319D0}" dt="2023-12-04T16:08:11.159" v="9489" actId="478"/>
        <pc:sldMkLst>
          <pc:docMk/>
          <pc:sldMk cId="3702636741" sldId="313"/>
        </pc:sldMkLst>
        <pc:spChg chg="del mod">
          <ac:chgData name="장희중[ 대학원석사과정재학 / 통계학과 ]" userId="b5c94092-5c31-4a30-9a23-1b66f32fc765" providerId="ADAL" clId="{DB802FD5-46E0-40A9-AF48-145862F319D0}" dt="2023-12-04T16:08:11.159" v="9489" actId="478"/>
          <ac:spMkLst>
            <pc:docMk/>
            <pc:sldMk cId="3702636741" sldId="313"/>
            <ac:spMk id="6" creationId="{F9FCEBD6-621D-D9A0-187D-91654CB5A80E}"/>
          </ac:spMkLst>
        </pc:spChg>
        <pc:spChg chg="mod">
          <ac:chgData name="장희중[ 대학원석사과정재학 / 통계학과 ]" userId="b5c94092-5c31-4a30-9a23-1b66f32fc765" providerId="ADAL" clId="{DB802FD5-46E0-40A9-AF48-145862F319D0}" dt="2023-12-04T16:08:04.114" v="9485"/>
          <ac:spMkLst>
            <pc:docMk/>
            <pc:sldMk cId="3702636741" sldId="313"/>
            <ac:spMk id="19" creationId="{5E4BC162-255E-9FA6-AEB9-706E2D6447B4}"/>
          </ac:spMkLst>
        </pc:spChg>
        <pc:picChg chg="del">
          <ac:chgData name="장희중[ 대학원석사과정재학 / 통계학과 ]" userId="b5c94092-5c31-4a30-9a23-1b66f32fc765" providerId="ADAL" clId="{DB802FD5-46E0-40A9-AF48-145862F319D0}" dt="2023-12-04T16:08:05.952" v="9486" actId="478"/>
          <ac:picMkLst>
            <pc:docMk/>
            <pc:sldMk cId="3702636741" sldId="313"/>
            <ac:picMk id="4" creationId="{4E7BC0B3-9EFA-C30D-B8F0-4E9B4B96E0D8}"/>
          </ac:picMkLst>
        </pc:picChg>
        <pc:picChg chg="del">
          <ac:chgData name="장희중[ 대학원석사과정재학 / 통계학과 ]" userId="b5c94092-5c31-4a30-9a23-1b66f32fc765" providerId="ADAL" clId="{DB802FD5-46E0-40A9-AF48-145862F319D0}" dt="2023-12-04T16:08:07.134" v="9487" actId="478"/>
          <ac:picMkLst>
            <pc:docMk/>
            <pc:sldMk cId="3702636741" sldId="313"/>
            <ac:picMk id="5" creationId="{6DEF2BA5-583D-2043-5ED9-80C4151F6530}"/>
          </ac:picMkLst>
        </pc:picChg>
      </pc:sldChg>
      <pc:sldChg chg="modSp add mod">
        <pc:chgData name="장희중[ 대학원석사과정재학 / 통계학과 ]" userId="b5c94092-5c31-4a30-9a23-1b66f32fc765" providerId="ADAL" clId="{DB802FD5-46E0-40A9-AF48-145862F319D0}" dt="2023-12-04T16:08:20.037" v="9502"/>
        <pc:sldMkLst>
          <pc:docMk/>
          <pc:sldMk cId="2499478248" sldId="314"/>
        </pc:sldMkLst>
        <pc:spChg chg="mod">
          <ac:chgData name="장희중[ 대학원석사과정재학 / 통계학과 ]" userId="b5c94092-5c31-4a30-9a23-1b66f32fc765" providerId="ADAL" clId="{DB802FD5-46E0-40A9-AF48-145862F319D0}" dt="2023-12-04T16:08:20.037" v="9502"/>
          <ac:spMkLst>
            <pc:docMk/>
            <pc:sldMk cId="2499478248" sldId="314"/>
            <ac:spMk id="19" creationId="{5E4BC162-255E-9FA6-AEB9-706E2D6447B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3E4B4-655A-4DFC-AD89-3D34E4BC0230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A0D1D1-D1F5-430F-9A88-3FE8F3ADD7F2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한국의 가계대출</a:t>
          </a:r>
          <a:endParaRPr lang="en-US" altLang="ko-KR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대부분 주택마련에 집중</a:t>
          </a:r>
        </a:p>
      </dgm:t>
    </dgm:pt>
    <dgm:pt modelId="{E9E05351-5AC5-46D5-A72A-EB44F2DD96FE}" type="parTrans" cxnId="{DCEA4E16-31E9-40B9-91ED-00EACF2AD963}">
      <dgm:prSet/>
      <dgm:spPr/>
      <dgm:t>
        <a:bodyPr/>
        <a:lstStyle/>
        <a:p>
          <a:pPr latinLnBrk="1"/>
          <a:endParaRPr lang="ko-KR" altLang="en-US"/>
        </a:p>
      </dgm:t>
    </dgm:pt>
    <dgm:pt modelId="{999167F5-8F99-4938-B4DE-7AECBC8B681C}" type="sibTrans" cxnId="{DCEA4E16-31E9-40B9-91ED-00EACF2AD963}">
      <dgm:prSet/>
      <dgm:spPr/>
      <dgm:t>
        <a:bodyPr/>
        <a:lstStyle/>
        <a:p>
          <a:pPr latinLnBrk="1"/>
          <a:endParaRPr lang="ko-KR" altLang="en-US"/>
        </a:p>
      </dgm:t>
    </dgm:pt>
    <dgm:pt modelId="{07C46CAD-789A-4866-AC99-A8838B23DC5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소비효과 낮춤</a:t>
          </a:r>
        </a:p>
      </dgm:t>
    </dgm:pt>
    <dgm:pt modelId="{CB0D30CC-A0AB-4559-860B-2B927649EA67}" type="parTrans" cxnId="{F9466AB8-E8E9-4C06-8FBD-4041D39464D8}">
      <dgm:prSet/>
      <dgm:spPr/>
      <dgm:t>
        <a:bodyPr/>
        <a:lstStyle/>
        <a:p>
          <a:pPr latinLnBrk="1"/>
          <a:endParaRPr lang="ko-KR" altLang="en-US"/>
        </a:p>
      </dgm:t>
    </dgm:pt>
    <dgm:pt modelId="{1B72C6CB-F512-48FC-A722-27390746D50C}" type="sibTrans" cxnId="{F9466AB8-E8E9-4C06-8FBD-4041D39464D8}">
      <dgm:prSet/>
      <dgm:spPr/>
      <dgm:t>
        <a:bodyPr/>
        <a:lstStyle/>
        <a:p>
          <a:pPr latinLnBrk="1"/>
          <a:endParaRPr lang="ko-KR" altLang="en-US"/>
        </a:p>
      </dgm:t>
    </dgm:pt>
    <dgm:pt modelId="{80AD6712-D903-4349-8FAC-CB8CFCE60CD4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장기적으로 </a:t>
          </a:r>
          <a:endParaRPr lang="en-US" altLang="ko-KR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소득불평등 심화</a:t>
          </a:r>
        </a:p>
      </dgm:t>
    </dgm:pt>
    <dgm:pt modelId="{086D1C39-3F88-483E-B9E8-0B4E3FB42D58}" type="parTrans" cxnId="{6E595CCE-6425-41D2-BB6B-CFB4724591C0}">
      <dgm:prSet/>
      <dgm:spPr/>
      <dgm:t>
        <a:bodyPr/>
        <a:lstStyle/>
        <a:p>
          <a:pPr latinLnBrk="1"/>
          <a:endParaRPr lang="ko-KR" altLang="en-US"/>
        </a:p>
      </dgm:t>
    </dgm:pt>
    <dgm:pt modelId="{0DCE606A-9591-43CA-853A-F12319F4B9C7}" type="sibTrans" cxnId="{6E595CCE-6425-41D2-BB6B-CFB4724591C0}">
      <dgm:prSet/>
      <dgm:spPr/>
      <dgm:t>
        <a:bodyPr/>
        <a:lstStyle/>
        <a:p>
          <a:pPr latinLnBrk="1"/>
          <a:endParaRPr lang="ko-KR" altLang="en-US"/>
        </a:p>
      </dgm:t>
    </dgm:pt>
    <dgm:pt modelId="{A3BB7B04-AA5F-4847-8596-76FEDCA37E3E}" type="pres">
      <dgm:prSet presAssocID="{0153E4B4-655A-4DFC-AD89-3D34E4BC0230}" presName="Name0" presStyleCnt="0">
        <dgm:presLayoutVars>
          <dgm:dir/>
          <dgm:animLvl val="lvl"/>
          <dgm:resizeHandles val="exact"/>
        </dgm:presLayoutVars>
      </dgm:prSet>
      <dgm:spPr/>
    </dgm:pt>
    <dgm:pt modelId="{B5E85B11-4FA0-4091-8605-423D8426789D}" type="pres">
      <dgm:prSet presAssocID="{6AA0D1D1-D1F5-430F-9A88-3FE8F3ADD7F2}" presName="vertFlow" presStyleCnt="0"/>
      <dgm:spPr/>
    </dgm:pt>
    <dgm:pt modelId="{8F7C1BBC-6E4B-40E8-988D-BD8710187D6D}" type="pres">
      <dgm:prSet presAssocID="{6AA0D1D1-D1F5-430F-9A88-3FE8F3ADD7F2}" presName="header" presStyleLbl="node1" presStyleIdx="0" presStyleCnt="1"/>
      <dgm:spPr/>
    </dgm:pt>
    <dgm:pt modelId="{C7C44E06-008D-4778-BAE3-9246218CD081}" type="pres">
      <dgm:prSet presAssocID="{CB0D30CC-A0AB-4559-860B-2B927649EA67}" presName="parTrans" presStyleLbl="sibTrans2D1" presStyleIdx="0" presStyleCnt="2"/>
      <dgm:spPr/>
    </dgm:pt>
    <dgm:pt modelId="{77AF95A5-BAB5-4E79-99D7-CDB2240CDC7B}" type="pres">
      <dgm:prSet presAssocID="{07C46CAD-789A-4866-AC99-A8838B23DC54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02FC659E-E0D5-41FD-946B-10BEDB10BB53}" type="pres">
      <dgm:prSet presAssocID="{1B72C6CB-F512-48FC-A722-27390746D50C}" presName="sibTrans" presStyleLbl="sibTrans2D1" presStyleIdx="1" presStyleCnt="2"/>
      <dgm:spPr/>
    </dgm:pt>
    <dgm:pt modelId="{7525FE2F-8851-4FB9-B6DD-688EC27CDC95}" type="pres">
      <dgm:prSet presAssocID="{80AD6712-D903-4349-8FAC-CB8CFCE60CD4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21133714-FE2A-4B7B-A32E-420552B535EA}" type="presOf" srcId="{6AA0D1D1-D1F5-430F-9A88-3FE8F3ADD7F2}" destId="{8F7C1BBC-6E4B-40E8-988D-BD8710187D6D}" srcOrd="0" destOrd="0" presId="urn:microsoft.com/office/officeart/2005/8/layout/lProcess1"/>
    <dgm:cxn modelId="{DCEA4E16-31E9-40B9-91ED-00EACF2AD963}" srcId="{0153E4B4-655A-4DFC-AD89-3D34E4BC0230}" destId="{6AA0D1D1-D1F5-430F-9A88-3FE8F3ADD7F2}" srcOrd="0" destOrd="0" parTransId="{E9E05351-5AC5-46D5-A72A-EB44F2DD96FE}" sibTransId="{999167F5-8F99-4938-B4DE-7AECBC8B681C}"/>
    <dgm:cxn modelId="{3D1EAE42-4854-4E0A-9CE9-BC1A534BDA9B}" type="presOf" srcId="{1B72C6CB-F512-48FC-A722-27390746D50C}" destId="{02FC659E-E0D5-41FD-946B-10BEDB10BB53}" srcOrd="0" destOrd="0" presId="urn:microsoft.com/office/officeart/2005/8/layout/lProcess1"/>
    <dgm:cxn modelId="{7ECEDC45-2523-4D68-B3A5-DEF3534AF9B4}" type="presOf" srcId="{CB0D30CC-A0AB-4559-860B-2B927649EA67}" destId="{C7C44E06-008D-4778-BAE3-9246218CD081}" srcOrd="0" destOrd="0" presId="urn:microsoft.com/office/officeart/2005/8/layout/lProcess1"/>
    <dgm:cxn modelId="{064E7B98-A065-4C53-BD98-DC076851A690}" type="presOf" srcId="{80AD6712-D903-4349-8FAC-CB8CFCE60CD4}" destId="{7525FE2F-8851-4FB9-B6DD-688EC27CDC95}" srcOrd="0" destOrd="0" presId="urn:microsoft.com/office/officeart/2005/8/layout/lProcess1"/>
    <dgm:cxn modelId="{F9466AB8-E8E9-4C06-8FBD-4041D39464D8}" srcId="{6AA0D1D1-D1F5-430F-9A88-3FE8F3ADD7F2}" destId="{07C46CAD-789A-4866-AC99-A8838B23DC54}" srcOrd="0" destOrd="0" parTransId="{CB0D30CC-A0AB-4559-860B-2B927649EA67}" sibTransId="{1B72C6CB-F512-48FC-A722-27390746D50C}"/>
    <dgm:cxn modelId="{6E595CCE-6425-41D2-BB6B-CFB4724591C0}" srcId="{6AA0D1D1-D1F5-430F-9A88-3FE8F3ADD7F2}" destId="{80AD6712-D903-4349-8FAC-CB8CFCE60CD4}" srcOrd="1" destOrd="0" parTransId="{086D1C39-3F88-483E-B9E8-0B4E3FB42D58}" sibTransId="{0DCE606A-9591-43CA-853A-F12319F4B9C7}"/>
    <dgm:cxn modelId="{0B96AEF7-5892-4EB4-9C59-FBBAEE216B16}" type="presOf" srcId="{07C46CAD-789A-4866-AC99-A8838B23DC54}" destId="{77AF95A5-BAB5-4E79-99D7-CDB2240CDC7B}" srcOrd="0" destOrd="0" presId="urn:microsoft.com/office/officeart/2005/8/layout/lProcess1"/>
    <dgm:cxn modelId="{E4D922FE-F922-415D-988C-411E9917CF0D}" type="presOf" srcId="{0153E4B4-655A-4DFC-AD89-3D34E4BC0230}" destId="{A3BB7B04-AA5F-4847-8596-76FEDCA37E3E}" srcOrd="0" destOrd="0" presId="urn:microsoft.com/office/officeart/2005/8/layout/lProcess1"/>
    <dgm:cxn modelId="{729689DC-9D90-4A6B-8748-993B914882A6}" type="presParOf" srcId="{A3BB7B04-AA5F-4847-8596-76FEDCA37E3E}" destId="{B5E85B11-4FA0-4091-8605-423D8426789D}" srcOrd="0" destOrd="0" presId="urn:microsoft.com/office/officeart/2005/8/layout/lProcess1"/>
    <dgm:cxn modelId="{730195B1-FA1A-4D63-93EB-5EE3EE941A72}" type="presParOf" srcId="{B5E85B11-4FA0-4091-8605-423D8426789D}" destId="{8F7C1BBC-6E4B-40E8-988D-BD8710187D6D}" srcOrd="0" destOrd="0" presId="urn:microsoft.com/office/officeart/2005/8/layout/lProcess1"/>
    <dgm:cxn modelId="{5189EFB4-B4B2-4608-A4F9-A8CE58E6EAB6}" type="presParOf" srcId="{B5E85B11-4FA0-4091-8605-423D8426789D}" destId="{C7C44E06-008D-4778-BAE3-9246218CD081}" srcOrd="1" destOrd="0" presId="urn:microsoft.com/office/officeart/2005/8/layout/lProcess1"/>
    <dgm:cxn modelId="{06BF898E-846B-4A37-9BEE-0899CEAFCE41}" type="presParOf" srcId="{B5E85B11-4FA0-4091-8605-423D8426789D}" destId="{77AF95A5-BAB5-4E79-99D7-CDB2240CDC7B}" srcOrd="2" destOrd="0" presId="urn:microsoft.com/office/officeart/2005/8/layout/lProcess1"/>
    <dgm:cxn modelId="{7C6C969A-DAA5-4EA9-BD6E-022278EBB430}" type="presParOf" srcId="{B5E85B11-4FA0-4091-8605-423D8426789D}" destId="{02FC659E-E0D5-41FD-946B-10BEDB10BB53}" srcOrd="3" destOrd="0" presId="urn:microsoft.com/office/officeart/2005/8/layout/lProcess1"/>
    <dgm:cxn modelId="{6F608279-DA1B-434D-831E-219F1B08C5FA}" type="presParOf" srcId="{B5E85B11-4FA0-4091-8605-423D8426789D}" destId="{7525FE2F-8851-4FB9-B6DD-688EC27CDC95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C1BBC-6E4B-40E8-988D-BD8710187D6D}">
      <dsp:nvSpPr>
        <dsp:cNvPr id="0" name=""/>
        <dsp:cNvSpPr/>
      </dsp:nvSpPr>
      <dsp:spPr>
        <a:xfrm>
          <a:off x="1225" y="62110"/>
          <a:ext cx="3027012" cy="756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한국의 가계대출</a:t>
          </a:r>
          <a:endParaRPr lang="en-US" altLang="ko-KR" sz="16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대부분 주택마련에 집중</a:t>
          </a:r>
        </a:p>
      </dsp:txBody>
      <dsp:txXfrm>
        <a:off x="23390" y="84275"/>
        <a:ext cx="2982682" cy="712423"/>
      </dsp:txXfrm>
    </dsp:sp>
    <dsp:sp modelId="{C7C44E06-008D-4778-BAE3-9246218CD081}">
      <dsp:nvSpPr>
        <dsp:cNvPr id="0" name=""/>
        <dsp:cNvSpPr/>
      </dsp:nvSpPr>
      <dsp:spPr>
        <a:xfrm rot="5400000">
          <a:off x="1448516" y="885079"/>
          <a:ext cx="132431" cy="1324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F95A5-BAB5-4E79-99D7-CDB2240CDC7B}">
      <dsp:nvSpPr>
        <dsp:cNvPr id="0" name=""/>
        <dsp:cNvSpPr/>
      </dsp:nvSpPr>
      <dsp:spPr>
        <a:xfrm>
          <a:off x="1225" y="1083727"/>
          <a:ext cx="3027012" cy="75675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소비효과 낮춤</a:t>
          </a:r>
        </a:p>
      </dsp:txBody>
      <dsp:txXfrm>
        <a:off x="23390" y="1105892"/>
        <a:ext cx="2982682" cy="712423"/>
      </dsp:txXfrm>
    </dsp:sp>
    <dsp:sp modelId="{02FC659E-E0D5-41FD-946B-10BEDB10BB53}">
      <dsp:nvSpPr>
        <dsp:cNvPr id="0" name=""/>
        <dsp:cNvSpPr/>
      </dsp:nvSpPr>
      <dsp:spPr>
        <a:xfrm rot="5400000">
          <a:off x="1448516" y="1906696"/>
          <a:ext cx="132431" cy="13243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FE2F-8851-4FB9-B6DD-688EC27CDC95}">
      <dsp:nvSpPr>
        <dsp:cNvPr id="0" name=""/>
        <dsp:cNvSpPr/>
      </dsp:nvSpPr>
      <dsp:spPr>
        <a:xfrm>
          <a:off x="1225" y="2105344"/>
          <a:ext cx="3027012" cy="75675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장기적으로 </a:t>
          </a:r>
          <a:endParaRPr lang="en-US" altLang="ko-KR" sz="1600" kern="1200" dirty="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Bold" panose="020B0600000101010101" pitchFamily="50" charset="-127"/>
              <a:ea typeface="나눔스퀘어 Bold" panose="020B0600000101010101" pitchFamily="50" charset="-127"/>
            </a:rPr>
            <a:t>소득불평등 심화</a:t>
          </a:r>
        </a:p>
      </dsp:txBody>
      <dsp:txXfrm>
        <a:off x="23390" y="2127509"/>
        <a:ext cx="2982682" cy="712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97325-16A3-4127-9D66-F43458871C8E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FB04F-D895-40AA-89D4-5ED9E47009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26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6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한국은행의 </a:t>
            </a:r>
            <a:r>
              <a:rPr lang="en-US" altLang="ko-KR" dirty="0"/>
              <a:t>‘</a:t>
            </a:r>
            <a:r>
              <a:rPr lang="ko-KR" altLang="en-US" dirty="0"/>
              <a:t>우리나라의 가계부채와 소득불평등</a:t>
            </a:r>
            <a:r>
              <a:rPr lang="en-US" altLang="ko-KR" dirty="0"/>
              <a:t>’ </a:t>
            </a:r>
            <a:r>
              <a:rPr lang="ko-KR" altLang="en-US" dirty="0"/>
              <a:t>보고서에 따르면 오른쪽 그래프에 보이는 것과 같이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Noto Sans KR"/>
              </a:rPr>
              <a:t>우리나라 가계대출이 주택 관련에 집중되어 있다고 합니다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Noto Sans KR"/>
              </a:rPr>
              <a:t>.</a:t>
            </a:r>
          </a:p>
          <a:p>
            <a:br>
              <a:rPr lang="ko-KR" altLang="en-US" dirty="0"/>
            </a:br>
            <a:r>
              <a:rPr lang="ko-KR" altLang="en-US" dirty="0"/>
              <a:t>이론적으로 가계의 차입은 소비진작 효과가 큰 것으로 나타나나 우리나라의 대출목적은 주택으로 대표되는 비금융자산의 취득 목적에 집중되어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소비효과를 낮추고 부채를 통한 자산</a:t>
            </a:r>
            <a:r>
              <a:rPr lang="en-US" altLang="ko-KR" dirty="0"/>
              <a:t>, </a:t>
            </a:r>
            <a:r>
              <a:rPr lang="ko-KR" altLang="en-US" dirty="0"/>
              <a:t>즉 주택의 획득이 장기적으로 고소득층의 미래 소득을 확대하기 때문에 장기적으로 소득불평등을 </a:t>
            </a:r>
            <a:r>
              <a:rPr lang="ko-KR" altLang="en-US" dirty="0" err="1"/>
              <a:t>심화시키게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주택가격의 변동요인을 파악하고 이를 통한 정부의 합리적인 정책마련이 사회적 분위기에 중요한 역할을 할 것으로 보이며 주택매매자 또한 이러한 요인들을 파악하는 것이 중요할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https://news.einfomax.co.kr/news/articleView.html?idxno=4289068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8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주택매매가격의 변동 요인을 파악하는 것에 더하여 동향을 예측하는 것 또한 중요합니다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주택매매자의 매매시기 및 대출에 도움을 주고 정부가 동향에 따른 정책방향을 결정하는 데 도움을 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수집기간은 </a:t>
            </a:r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 err="1"/>
              <a:t>월까지이며</a:t>
            </a:r>
            <a:endParaRPr lang="en-US" altLang="ko-KR" dirty="0"/>
          </a:p>
          <a:p>
            <a:r>
              <a:rPr lang="en-US" altLang="ko-KR" dirty="0"/>
              <a:t>ECOS</a:t>
            </a:r>
            <a:r>
              <a:rPr lang="ko-KR" altLang="en-US" dirty="0"/>
              <a:t>와 </a:t>
            </a:r>
            <a:r>
              <a:rPr lang="en-US" altLang="ko-KR" dirty="0"/>
              <a:t>KOSIS</a:t>
            </a:r>
            <a:r>
              <a:rPr lang="ko-KR" altLang="en-US" dirty="0"/>
              <a:t>에서 주택매매가격지수에 영향을 미칠만한 변수들을 수집하였습니다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개수는 총 </a:t>
            </a:r>
            <a:r>
              <a:rPr lang="en-US" altLang="ko-KR" dirty="0"/>
              <a:t>27</a:t>
            </a:r>
            <a:r>
              <a:rPr lang="ko-KR" altLang="en-US" dirty="0"/>
              <a:t>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9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한계점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N_Principal</a:t>
            </a:r>
            <a:r>
              <a:rPr lang="en-US" altLang="ko-KR" dirty="0"/>
              <a:t> component=1</a:t>
            </a:r>
            <a:r>
              <a:rPr lang="ko-KR" altLang="en-US" dirty="0"/>
              <a:t>로 설정하면 각 그룹별 설명 비율이 </a:t>
            </a:r>
            <a:r>
              <a:rPr lang="en-US" altLang="ko-KR" dirty="0"/>
              <a:t>50%</a:t>
            </a:r>
            <a:r>
              <a:rPr lang="ko-KR" altLang="en-US" dirty="0"/>
              <a:t>에 불과</a:t>
            </a:r>
            <a:r>
              <a:rPr lang="en-US" altLang="ko-KR" dirty="0"/>
              <a:t>. </a:t>
            </a:r>
            <a:r>
              <a:rPr lang="ko-KR" altLang="en-US" dirty="0"/>
              <a:t>그룹별로 데이터를 더 적절하게 선택해서 </a:t>
            </a:r>
            <a:r>
              <a:rPr lang="en-US" altLang="ko-KR" dirty="0"/>
              <a:t>PCA</a:t>
            </a:r>
            <a:r>
              <a:rPr lang="ko-KR" altLang="en-US" dirty="0"/>
              <a:t>를 진행하여 </a:t>
            </a:r>
            <a:r>
              <a:rPr lang="en-US" altLang="ko-KR" dirty="0"/>
              <a:t>80%</a:t>
            </a:r>
            <a:r>
              <a:rPr lang="ko-KR" altLang="en-US" dirty="0"/>
              <a:t>까지는 올릴 필요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FB04F-D895-40AA-89D4-5ED9E47009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0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1989705" y="2699690"/>
            <a:ext cx="8387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“DFM”</a:t>
            </a:r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</a:t>
            </a:r>
            <a:endParaRPr lang="en-US" altLang="ko-KR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주택매매가격지수 분석 및 예측</a:t>
            </a:r>
            <a:r>
              <a:rPr lang="en-US" altLang="ko-KR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59029" y="2430579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1BF1DE-587E-826E-0901-D615AEB7B239}"/>
              </a:ext>
            </a:extLst>
          </p:cNvPr>
          <p:cNvCxnSpPr/>
          <p:nvPr/>
        </p:nvCxnSpPr>
        <p:spPr>
          <a:xfrm>
            <a:off x="5459029" y="4046019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DAB4AD-FA98-92B9-76C3-6D669FAC67C6}"/>
              </a:ext>
            </a:extLst>
          </p:cNvPr>
          <p:cNvSpPr txBox="1"/>
          <p:nvPr/>
        </p:nvSpPr>
        <p:spPr>
          <a:xfrm>
            <a:off x="4846339" y="4401882"/>
            <a:ext cx="2674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2023020369 </a:t>
            </a:r>
            <a:r>
              <a:rPr lang="ko-KR" altLang="en-US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장희중</a:t>
            </a:r>
            <a:endParaRPr lang="ko-KR" altLang="en-US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갈매기형 수장 5">
            <a:extLst>
              <a:ext uri="{FF2B5EF4-FFF2-40B4-BE49-F238E27FC236}">
                <a16:creationId xmlns:a16="http://schemas.microsoft.com/office/drawing/2014/main" id="{420FE447-E3FB-7558-4070-B879787EC42E}"/>
              </a:ext>
            </a:extLst>
          </p:cNvPr>
          <p:cNvSpPr/>
          <p:nvPr/>
        </p:nvSpPr>
        <p:spPr>
          <a:xfrm>
            <a:off x="6198334" y="4282508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갈매기형 수장 4">
            <a:extLst>
              <a:ext uri="{FF2B5EF4-FFF2-40B4-BE49-F238E27FC236}">
                <a16:creationId xmlns:a16="http://schemas.microsoft.com/office/drawing/2014/main" id="{948A0486-5F9B-7EC4-6ACB-13E25964BDC3}"/>
              </a:ext>
            </a:extLst>
          </p:cNvPr>
          <p:cNvSpPr/>
          <p:nvPr/>
        </p:nvSpPr>
        <p:spPr>
          <a:xfrm>
            <a:off x="2583597" y="4282508"/>
            <a:ext cx="3933825" cy="1399868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B5127-592A-22F2-188C-026983A0E77D}"/>
              </a:ext>
            </a:extLst>
          </p:cNvPr>
          <p:cNvSpPr txBox="1"/>
          <p:nvPr/>
        </p:nvSpPr>
        <p:spPr>
          <a:xfrm>
            <a:off x="6869489" y="4751609"/>
            <a:ext cx="3055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Dynamic Factor Model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7A567-6BCF-012B-698C-AD4B8753D5C4}"/>
              </a:ext>
            </a:extLst>
          </p:cNvPr>
          <p:cNvSpPr txBox="1"/>
          <p:nvPr/>
        </p:nvSpPr>
        <p:spPr>
          <a:xfrm>
            <a:off x="3466585" y="4595687"/>
            <a:ext cx="23166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차원축소를 위한</a:t>
            </a:r>
            <a:endParaRPr lang="en-US" altLang="ko-KR" sz="2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300" b="1" dirty="0">
                <a:solidFill>
                  <a:schemeClr val="bg1"/>
                </a:solidFill>
              </a:rPr>
              <a:t>PCA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1" name="갈매기형 수장 5">
            <a:extLst>
              <a:ext uri="{FF2B5EF4-FFF2-40B4-BE49-F238E27FC236}">
                <a16:creationId xmlns:a16="http://schemas.microsoft.com/office/drawing/2014/main" id="{85A2F614-224C-EEB9-FD1A-67B0D1B5362B}"/>
              </a:ext>
            </a:extLst>
          </p:cNvPr>
          <p:cNvSpPr/>
          <p:nvPr/>
        </p:nvSpPr>
        <p:spPr>
          <a:xfrm>
            <a:off x="7846159" y="2029132"/>
            <a:ext cx="3933825" cy="139986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500" b="1" dirty="0"/>
              <a:t>Scaling</a:t>
            </a:r>
          </a:p>
          <a:p>
            <a:pPr algn="ctr"/>
            <a:r>
              <a:rPr lang="en-US" altLang="ko-KR" sz="1600" b="1" dirty="0"/>
              <a:t>Minmax Scaler</a:t>
            </a:r>
            <a:endParaRPr lang="ko-KR" altLang="en-US" sz="1600" b="1" dirty="0"/>
          </a:p>
        </p:txBody>
      </p:sp>
      <p:sp>
        <p:nvSpPr>
          <p:cNvPr id="14" name="갈매기형 수장 4">
            <a:extLst>
              <a:ext uri="{FF2B5EF4-FFF2-40B4-BE49-F238E27FC236}">
                <a16:creationId xmlns:a16="http://schemas.microsoft.com/office/drawing/2014/main" id="{629BBD06-B7E6-030F-D023-E3FE9281E620}"/>
              </a:ext>
            </a:extLst>
          </p:cNvPr>
          <p:cNvSpPr/>
          <p:nvPr/>
        </p:nvSpPr>
        <p:spPr>
          <a:xfrm>
            <a:off x="4231422" y="2029132"/>
            <a:ext cx="3933825" cy="139986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>
                <a:latin typeface="+mj-lt"/>
                <a:ea typeface="나눔스퀘어 Bold" panose="020B0600000101010101" pitchFamily="50" charset="-127"/>
              </a:rPr>
              <a:t>예측을 위해</a:t>
            </a:r>
            <a:endParaRPr lang="en-US" altLang="ko-KR" sz="2000" b="1" dirty="0">
              <a:latin typeface="+mj-lt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+mj-lt"/>
                <a:ea typeface="나눔스퀘어 Bold" panose="020B0600000101010101" pitchFamily="50" charset="-127"/>
              </a:rPr>
              <a:t>Train-Test</a:t>
            </a:r>
            <a:r>
              <a:rPr lang="ko-KR" altLang="en-US" sz="2000" b="1" dirty="0">
                <a:latin typeface="+mj-lt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+mj-lt"/>
                <a:ea typeface="나눔스퀘어 Bold" panose="020B0600000101010101" pitchFamily="50" charset="-127"/>
              </a:rPr>
              <a:t>set</a:t>
            </a:r>
            <a:r>
              <a:rPr lang="ko-KR" altLang="en-US" sz="2000" b="1" dirty="0">
                <a:latin typeface="+mj-lt"/>
                <a:ea typeface="나눔스퀘어 Bold" panose="020B0600000101010101" pitchFamily="50" charset="-127"/>
              </a:rPr>
              <a:t> 분리</a:t>
            </a:r>
            <a:endParaRPr lang="en-US" altLang="ko-KR" sz="2000" b="1" dirty="0">
              <a:latin typeface="+mj-lt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b="1" dirty="0">
                <a:latin typeface="+mj-lt"/>
                <a:ea typeface="나눔스퀘어 Bold" panose="020B0600000101010101" pitchFamily="50" charset="-127"/>
              </a:rPr>
              <a:t>Train: 2013-03 ~ 2022-08</a:t>
            </a:r>
          </a:p>
          <a:p>
            <a:pPr algn="ctr"/>
            <a:r>
              <a:rPr lang="en-US" altLang="ko-KR" sz="1500" b="1" dirty="0">
                <a:latin typeface="+mj-lt"/>
                <a:ea typeface="나눔스퀘어 Bold" panose="020B0600000101010101" pitchFamily="50" charset="-127"/>
              </a:rPr>
              <a:t>Test: 2022-09 ~ 2023-09</a:t>
            </a:r>
            <a:endParaRPr lang="ko-KR" altLang="en-US" sz="1500" b="1" dirty="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2" name="갈매기형 수장 4">
            <a:extLst>
              <a:ext uri="{FF2B5EF4-FFF2-40B4-BE49-F238E27FC236}">
                <a16:creationId xmlns:a16="http://schemas.microsoft.com/office/drawing/2014/main" id="{42C44068-9A45-8F4E-F153-49F7626DA4B8}"/>
              </a:ext>
            </a:extLst>
          </p:cNvPr>
          <p:cNvSpPr/>
          <p:nvPr/>
        </p:nvSpPr>
        <p:spPr>
          <a:xfrm>
            <a:off x="616685" y="2029132"/>
            <a:ext cx="3933825" cy="1399868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latin typeface="+mj-lt"/>
                <a:ea typeface="나눔스퀘어 Bold" panose="020B0600000101010101" pitchFamily="50" charset="-127"/>
              </a:rPr>
              <a:t>Granger </a:t>
            </a:r>
          </a:p>
          <a:p>
            <a:pPr algn="ctr"/>
            <a:r>
              <a:rPr lang="en-US" altLang="ko-KR" sz="2000" b="1" dirty="0">
                <a:latin typeface="+mj-lt"/>
                <a:ea typeface="나눔스퀘어 Bold" panose="020B0600000101010101" pitchFamily="50" charset="-127"/>
              </a:rPr>
              <a:t>Causality Test</a:t>
            </a:r>
          </a:p>
          <a:p>
            <a:pPr algn="ctr"/>
            <a:r>
              <a:rPr lang="en-US" altLang="ko-KR" sz="2000" b="1" dirty="0">
                <a:latin typeface="+mj-lt"/>
                <a:ea typeface="나눔스퀘어 Bold" panose="020B0600000101010101" pitchFamily="50" charset="-127"/>
              </a:rPr>
              <a:t>→ </a:t>
            </a:r>
            <a:r>
              <a:rPr lang="ko-KR" altLang="en-US" sz="2000" b="1" dirty="0">
                <a:latin typeface="+mj-lt"/>
                <a:ea typeface="나눔스퀘어 Bold" panose="020B0600000101010101" pitchFamily="50" charset="-127"/>
              </a:rPr>
              <a:t>변수 선택</a:t>
            </a:r>
          </a:p>
        </p:txBody>
      </p:sp>
    </p:spTree>
    <p:extLst>
      <p:ext uri="{BB962C8B-B14F-4D97-AF65-F5344CB8AC3E}">
        <p14:creationId xmlns:p14="http://schemas.microsoft.com/office/powerpoint/2010/main" val="215227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891370" y="2976762"/>
            <a:ext cx="840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</a:rPr>
              <a:t>Granger Causality Test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49228" y="3979933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1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952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Granger Causality Test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7A567-6BCF-012B-698C-AD4B8753D5C4}"/>
              </a:ext>
            </a:extLst>
          </p:cNvPr>
          <p:cNvSpPr txBox="1"/>
          <p:nvPr/>
        </p:nvSpPr>
        <p:spPr>
          <a:xfrm>
            <a:off x="3375145" y="4168933"/>
            <a:ext cx="23166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차원축소를 위한</a:t>
            </a:r>
            <a:endParaRPr lang="en-US" altLang="ko-KR" sz="2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300" b="1" dirty="0">
                <a:solidFill>
                  <a:schemeClr val="bg1"/>
                </a:solidFill>
              </a:rPr>
              <a:t>PCA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2BB22-E5EB-91D0-9634-6375C8801838}"/>
              </a:ext>
            </a:extLst>
          </p:cNvPr>
          <p:cNvSpPr txBox="1"/>
          <p:nvPr/>
        </p:nvSpPr>
        <p:spPr>
          <a:xfrm>
            <a:off x="773659" y="1183145"/>
            <a:ext cx="960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데이터들에 대해서 주택매매가격지수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(y)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예측에 변수들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(x)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과거 값이 유의한지 검정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H0: x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로의 인과방향이 존재하지 않음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H1: x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로의 인과방향이 존재한다고 할 수 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p-value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0.05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작으면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로부터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로의 인과방향이 존재한다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0FE87B-A5D7-155C-4F22-F6D9B802A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36432"/>
              </p:ext>
            </p:extLst>
          </p:nvPr>
        </p:nvGraphicFramePr>
        <p:xfrm>
          <a:off x="951349" y="2825158"/>
          <a:ext cx="5484285" cy="3474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066812">
                  <a:extLst>
                    <a:ext uri="{9D8B030D-6E8A-4147-A177-3AD203B41FA5}">
                      <a16:colId xmlns:a16="http://schemas.microsoft.com/office/drawing/2014/main" val="3200406996"/>
                    </a:ext>
                  </a:extLst>
                </a:gridCol>
                <a:gridCol w="871844">
                  <a:extLst>
                    <a:ext uri="{9D8B030D-6E8A-4147-A177-3AD203B41FA5}">
                      <a16:colId xmlns:a16="http://schemas.microsoft.com/office/drawing/2014/main" val="1434420556"/>
                    </a:ext>
                  </a:extLst>
                </a:gridCol>
                <a:gridCol w="1639938">
                  <a:extLst>
                    <a:ext uri="{9D8B030D-6E8A-4147-A177-3AD203B41FA5}">
                      <a16:colId xmlns:a16="http://schemas.microsoft.com/office/drawing/2014/main" val="375240294"/>
                    </a:ext>
                  </a:extLst>
                </a:gridCol>
                <a:gridCol w="905691">
                  <a:extLst>
                    <a:ext uri="{9D8B030D-6E8A-4147-A177-3AD203B41FA5}">
                      <a16:colId xmlns:a16="http://schemas.microsoft.com/office/drawing/2014/main" val="181441696"/>
                    </a:ext>
                  </a:extLst>
                </a:gridCol>
              </a:tblGrid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변수명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(x)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P-value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변수명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(x)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P-value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765510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회사채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201267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주택건설인허가실적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0.035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KOSPI_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795138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전산업생산지수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0.04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KOSDAQ_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50752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주택담보대출금리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국채 거래량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0.0498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79586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업황전망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0.0001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회사채 거래량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0.4759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768433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매출전망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0.0024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GDP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0.024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788809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자금사전전망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주택전세가격지수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0.0001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968108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039954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생산자물가지수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 거래량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876779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미분양주택현황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고용률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0.0006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436778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국고채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(3,10,30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M2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0.0007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0906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5897E8-C446-035F-5A04-DFEB8B27BA40}"/>
              </a:ext>
            </a:extLst>
          </p:cNvPr>
          <p:cNvSpPr txBox="1"/>
          <p:nvPr/>
        </p:nvSpPr>
        <p:spPr>
          <a:xfrm>
            <a:off x="6749141" y="3834499"/>
            <a:ext cx="501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회사채 거래량 변수만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p-value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0.05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크고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국채 거래량 또한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0.05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비교적 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p-value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가짐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국채 거래량</a:t>
            </a:r>
            <a:r>
              <a:rPr lang="en-US" altLang="ko-KR" dirty="0"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C0C0C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회사채 거래량 변수 제거</a:t>
            </a:r>
          </a:p>
        </p:txBody>
      </p:sp>
    </p:spTree>
    <p:extLst>
      <p:ext uri="{BB962C8B-B14F-4D97-AF65-F5344CB8AC3E}">
        <p14:creationId xmlns:p14="http://schemas.microsoft.com/office/powerpoint/2010/main" val="28533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891370" y="2976762"/>
            <a:ext cx="840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</a:rPr>
              <a:t>Principal Component Analysis (PCA)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49228" y="3979933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3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3912-0830-9915-1B04-BBF4AEEA5889}"/>
              </a:ext>
            </a:extLst>
          </p:cNvPr>
          <p:cNvSpPr txBox="1"/>
          <p:nvPr/>
        </p:nvSpPr>
        <p:spPr>
          <a:xfrm>
            <a:off x="1003600" y="1023929"/>
            <a:ext cx="903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수집한 변수들을 주택매매가격지수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기준금리를 제외하고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가지의 그룹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분리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D745F-EB15-BD9D-8692-7C3264FAF834}"/>
              </a:ext>
            </a:extLst>
          </p:cNvPr>
          <p:cNvSpPr txBox="1"/>
          <p:nvPr/>
        </p:nvSpPr>
        <p:spPr>
          <a:xfrm>
            <a:off x="9388908" y="3352100"/>
            <a:ext cx="2193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</a:t>
            </a:r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주택전세가격지수</a:t>
            </a:r>
            <a:endParaRPr lang="en-US" altLang="ko-KR" dirty="0">
              <a:solidFill>
                <a:schemeClr val="accent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accent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 </a:t>
            </a:r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주택거래량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17D276-6CA3-2847-DDF1-CA5928CFA0D9}"/>
              </a:ext>
            </a:extLst>
          </p:cNvPr>
          <p:cNvGrpSpPr/>
          <p:nvPr/>
        </p:nvGrpSpPr>
        <p:grpSpPr>
          <a:xfrm>
            <a:off x="755967" y="2093804"/>
            <a:ext cx="4555266" cy="3592427"/>
            <a:chOff x="905690" y="1759131"/>
            <a:chExt cx="4555266" cy="35924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3A34BE-7422-632C-7914-1B51B50C49D6}"/>
                </a:ext>
              </a:extLst>
            </p:cNvPr>
            <p:cNvSpPr txBox="1"/>
            <p:nvPr/>
          </p:nvSpPr>
          <p:spPr>
            <a:xfrm>
              <a:off x="905690" y="3217629"/>
              <a:ext cx="1881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주택담보대출금리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미분양주택현황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4AA21A-A540-7AA7-5A2E-CEE1FCC2E4FA}"/>
                </a:ext>
              </a:extLst>
            </p:cNvPr>
            <p:cNvSpPr txBox="1"/>
            <p:nvPr/>
          </p:nvSpPr>
          <p:spPr>
            <a:xfrm>
              <a:off x="905690" y="4151229"/>
              <a:ext cx="1478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국고채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국고채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(10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국고채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회사채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C04506E-C83B-1EDE-292A-D97411315189}"/>
                </a:ext>
              </a:extLst>
            </p:cNvPr>
            <p:cNvGrpSpPr/>
            <p:nvPr/>
          </p:nvGrpSpPr>
          <p:grpSpPr>
            <a:xfrm>
              <a:off x="905690" y="1759131"/>
              <a:ext cx="4240386" cy="1200329"/>
              <a:chOff x="905690" y="1759131"/>
              <a:chExt cx="4240386" cy="120032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90BB5F-FA69-35DD-D0FD-E0CA4F9C85F0}"/>
                  </a:ext>
                </a:extLst>
              </p:cNvPr>
              <p:cNvSpPr txBox="1"/>
              <p:nvPr/>
            </p:nvSpPr>
            <p:spPr>
              <a:xfrm>
                <a:off x="905690" y="1759131"/>
                <a:ext cx="218585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주택건설인허가실적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건설업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_</a:t>
                </a:r>
                <a:r>
                  <a:rPr lang="ko-KR" altLang="en-US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업황전망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건설업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_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매출전망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건설업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_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자금사전전망</a:t>
                </a:r>
              </a:p>
            </p:txBody>
          </p:sp>
          <p:sp>
            <p:nvSpPr>
              <p:cNvPr id="21" name="오른쪽 중괄호 20">
                <a:extLst>
                  <a:ext uri="{FF2B5EF4-FFF2-40B4-BE49-F238E27FC236}">
                    <a16:creationId xmlns:a16="http://schemas.microsoft.com/office/drawing/2014/main" id="{ED2DA676-10F2-1B66-8381-18EA6C03F497}"/>
                  </a:ext>
                </a:extLst>
              </p:cNvPr>
              <p:cNvSpPr/>
              <p:nvPr/>
            </p:nvSpPr>
            <p:spPr>
              <a:xfrm>
                <a:off x="3343632" y="1829928"/>
                <a:ext cx="200297" cy="105373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70678-6773-447C-9BE4-C2074CE8AFC1}"/>
                  </a:ext>
                </a:extLst>
              </p:cNvPr>
              <p:cNvSpPr txBox="1"/>
              <p:nvPr/>
            </p:nvSpPr>
            <p:spPr>
              <a:xfrm>
                <a:off x="3743079" y="2180373"/>
                <a:ext cx="1402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① </a:t>
                </a:r>
                <a:r>
                  <a:rPr lang="ko-KR" altLang="en-US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건설업</a:t>
                </a:r>
              </a:p>
            </p:txBody>
          </p:sp>
        </p:grpSp>
        <p:sp>
          <p:nvSpPr>
            <p:cNvPr id="24" name="오른쪽 중괄호 23">
              <a:extLst>
                <a:ext uri="{FF2B5EF4-FFF2-40B4-BE49-F238E27FC236}">
                  <a16:creationId xmlns:a16="http://schemas.microsoft.com/office/drawing/2014/main" id="{7C366FB9-806A-6F8F-12BB-2347C1A065C6}"/>
                </a:ext>
              </a:extLst>
            </p:cNvPr>
            <p:cNvSpPr/>
            <p:nvPr/>
          </p:nvSpPr>
          <p:spPr>
            <a:xfrm>
              <a:off x="3322321" y="3242362"/>
              <a:ext cx="221608" cy="6215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F3315A-6586-8D25-D213-FA79801ACA1D}"/>
                </a:ext>
              </a:extLst>
            </p:cNvPr>
            <p:cNvSpPr txBox="1"/>
            <p:nvPr/>
          </p:nvSpPr>
          <p:spPr>
            <a:xfrm>
              <a:off x="3743079" y="3368495"/>
              <a:ext cx="1717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부동산 시장</a:t>
              </a:r>
            </a:p>
          </p:txBody>
        </p:sp>
        <p:sp>
          <p:nvSpPr>
            <p:cNvPr id="30" name="오른쪽 중괄호 29">
              <a:extLst>
                <a:ext uri="{FF2B5EF4-FFF2-40B4-BE49-F238E27FC236}">
                  <a16:creationId xmlns:a16="http://schemas.microsoft.com/office/drawing/2014/main" id="{C4ADA64D-0883-1D32-9E5D-F6E4B6A4CF3C}"/>
                </a:ext>
              </a:extLst>
            </p:cNvPr>
            <p:cNvSpPr/>
            <p:nvPr/>
          </p:nvSpPr>
          <p:spPr>
            <a:xfrm>
              <a:off x="3343631" y="4202013"/>
              <a:ext cx="200297" cy="105373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F456D9-FEDB-8DFA-CF80-3200D4EADC9B}"/>
                </a:ext>
              </a:extLst>
            </p:cNvPr>
            <p:cNvSpPr txBox="1"/>
            <p:nvPr/>
          </p:nvSpPr>
          <p:spPr>
            <a:xfrm>
              <a:off x="3743080" y="4566727"/>
              <a:ext cx="1402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</a:t>
              </a:r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채권금리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024F3F5-D77B-9A2A-0C12-E0BB3520A542}"/>
              </a:ext>
            </a:extLst>
          </p:cNvPr>
          <p:cNvGrpSpPr/>
          <p:nvPr/>
        </p:nvGrpSpPr>
        <p:grpSpPr>
          <a:xfrm>
            <a:off x="5501141" y="2198667"/>
            <a:ext cx="3738653" cy="3291658"/>
            <a:chOff x="6424636" y="1684339"/>
            <a:chExt cx="3738653" cy="329165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0CA64B-7FF1-A4B5-AF0A-3B7FCE92F88D}"/>
                </a:ext>
              </a:extLst>
            </p:cNvPr>
            <p:cNvSpPr txBox="1"/>
            <p:nvPr/>
          </p:nvSpPr>
          <p:spPr>
            <a:xfrm>
              <a:off x="6424637" y="1684339"/>
              <a:ext cx="1595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KOSPI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종가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KOSDAQ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종가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9B94A-0773-3D03-8CAE-407ABD3035D2}"/>
                </a:ext>
              </a:extLst>
            </p:cNvPr>
            <p:cNvSpPr txBox="1"/>
            <p:nvPr/>
          </p:nvSpPr>
          <p:spPr>
            <a:xfrm>
              <a:off x="6424637" y="2571298"/>
              <a:ext cx="1717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소비자물가지수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생산자물가지수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ACA160-A3F2-CB80-6403-CCB6C9C9A016}"/>
                </a:ext>
              </a:extLst>
            </p:cNvPr>
            <p:cNvSpPr txBox="1"/>
            <p:nvPr/>
          </p:nvSpPr>
          <p:spPr>
            <a:xfrm>
              <a:off x="6424636" y="3498669"/>
              <a:ext cx="17178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환율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전산업생산지수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고용률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M2</a:t>
              </a: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GDP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오른쪽 중괄호 32">
              <a:extLst>
                <a:ext uri="{FF2B5EF4-FFF2-40B4-BE49-F238E27FC236}">
                  <a16:creationId xmlns:a16="http://schemas.microsoft.com/office/drawing/2014/main" id="{C5237B07-76AB-8CAB-7149-61D6E3269326}"/>
                </a:ext>
              </a:extLst>
            </p:cNvPr>
            <p:cNvSpPr/>
            <p:nvPr/>
          </p:nvSpPr>
          <p:spPr>
            <a:xfrm>
              <a:off x="8379593" y="3531820"/>
              <a:ext cx="200297" cy="136202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중괄호 33">
              <a:extLst>
                <a:ext uri="{FF2B5EF4-FFF2-40B4-BE49-F238E27FC236}">
                  <a16:creationId xmlns:a16="http://schemas.microsoft.com/office/drawing/2014/main" id="{ADA5A46B-D2E8-4299-9471-C853224380FF}"/>
                </a:ext>
              </a:extLst>
            </p:cNvPr>
            <p:cNvSpPr/>
            <p:nvPr/>
          </p:nvSpPr>
          <p:spPr>
            <a:xfrm>
              <a:off x="8368938" y="1753062"/>
              <a:ext cx="221608" cy="6215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38CE5D-49FE-F1AB-ABB9-47572ED0429E}"/>
                </a:ext>
              </a:extLst>
            </p:cNvPr>
            <p:cNvSpPr txBox="1"/>
            <p:nvPr/>
          </p:nvSpPr>
          <p:spPr>
            <a:xfrm>
              <a:off x="8777779" y="1879195"/>
              <a:ext cx="13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④</a:t>
              </a:r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주식시장</a:t>
              </a:r>
            </a:p>
          </p:txBody>
        </p:sp>
        <p:sp>
          <p:nvSpPr>
            <p:cNvPr id="36" name="오른쪽 중괄호 35">
              <a:extLst>
                <a:ext uri="{FF2B5EF4-FFF2-40B4-BE49-F238E27FC236}">
                  <a16:creationId xmlns:a16="http://schemas.microsoft.com/office/drawing/2014/main" id="{5181F059-B7B1-928A-D718-DEC8C7E0EA22}"/>
                </a:ext>
              </a:extLst>
            </p:cNvPr>
            <p:cNvSpPr/>
            <p:nvPr/>
          </p:nvSpPr>
          <p:spPr>
            <a:xfrm>
              <a:off x="8368938" y="2620764"/>
              <a:ext cx="221608" cy="62159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BB0CF4-D2C9-B9F4-2530-2F6969109BBA}"/>
                </a:ext>
              </a:extLst>
            </p:cNvPr>
            <p:cNvSpPr txBox="1"/>
            <p:nvPr/>
          </p:nvSpPr>
          <p:spPr>
            <a:xfrm>
              <a:off x="8782596" y="2734284"/>
              <a:ext cx="1149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⑤ </a:t>
              </a:r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1895D0-FF4E-7593-C541-4E3B0BC9DB7A}"/>
                </a:ext>
              </a:extLst>
            </p:cNvPr>
            <p:cNvSpPr txBox="1"/>
            <p:nvPr/>
          </p:nvSpPr>
          <p:spPr>
            <a:xfrm>
              <a:off x="8816968" y="4017347"/>
              <a:ext cx="1149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⑥ </a:t>
              </a:r>
              <a:r>
                <a:rPr lang="ko-KR" altLang="en-US" dirty="0">
                  <a:solidFill>
                    <a:schemeClr val="accent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8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21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PCA: Explained Ratio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3912-0830-9915-1B04-BBF4AEEA5889}"/>
              </a:ext>
            </a:extLst>
          </p:cNvPr>
          <p:cNvSpPr txBox="1"/>
          <p:nvPr/>
        </p:nvSpPr>
        <p:spPr>
          <a:xfrm>
            <a:off x="806955" y="1216598"/>
            <a:ext cx="903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적용하여 차원 축소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그룹별로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principal component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개수에 따른 설명 비율은 다음과 같음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C8261C-5A2E-2BAA-0824-E77E7272C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14896"/>
              </p:ext>
            </p:extLst>
          </p:nvPr>
        </p:nvGraphicFramePr>
        <p:xfrm>
          <a:off x="3048000" y="2131068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031382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1473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783547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Explained ratio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411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Group</a:t>
                      </a:r>
                      <a:endParaRPr lang="ko-KR" altLang="en-US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Principal Component</a:t>
                      </a:r>
                      <a:endParaRPr lang="ko-KR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22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PC1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PC2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건설업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8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부동산 시장</a:t>
                      </a:r>
                      <a:endParaRPr lang="en-US" altLang="ko-K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2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채권 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61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주식 시장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52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물가</a:t>
                      </a:r>
                      <a:endParaRPr lang="en-US" altLang="ko-K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97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경제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6034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6F1228-45CF-3ABA-80A8-899DF4421371}"/>
              </a:ext>
            </a:extLst>
          </p:cNvPr>
          <p:cNvSpPr txBox="1"/>
          <p:nvPr/>
        </p:nvSpPr>
        <p:spPr>
          <a:xfrm>
            <a:off x="3080088" y="5860468"/>
            <a:ext cx="665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그룹 모두 </a:t>
            </a:r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</a:t>
            </a:r>
            <a:r>
              <a:rPr lang="en-US" altLang="ko-KR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principal component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사용하기로 결정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1FA8297-64B7-9663-57B1-9D2224CC56E5}"/>
              </a:ext>
            </a:extLst>
          </p:cNvPr>
          <p:cNvSpPr/>
          <p:nvPr/>
        </p:nvSpPr>
        <p:spPr>
          <a:xfrm>
            <a:off x="2915512" y="5923542"/>
            <a:ext cx="329151" cy="243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5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3912-0830-9915-1B04-BBF4AEEA5889}"/>
              </a:ext>
            </a:extLst>
          </p:cNvPr>
          <p:cNvSpPr txBox="1"/>
          <p:nvPr/>
        </p:nvSpPr>
        <p:spPr>
          <a:xfrm>
            <a:off x="806955" y="1216598"/>
            <a:ext cx="903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PCA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차원 축소된 데이터를 재정의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기준금리는 </a:t>
            </a:r>
            <a:r>
              <a:rPr lang="ko-KR" altLang="en-US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외생변수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113C05-5643-A2DF-5C20-DDCF4916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5" y="3033140"/>
            <a:ext cx="10386290" cy="1967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821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1891370" y="2976762"/>
            <a:ext cx="8409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>
                <a:solidFill>
                  <a:schemeClr val="accent2"/>
                </a:solidFill>
              </a:rPr>
              <a:t>Dynamic Factor Model (DFM)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49228" y="3979933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80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53912-0830-9915-1B04-BBF4AEEA5889}"/>
              </a:ext>
            </a:extLst>
          </p:cNvPr>
          <p:cNvSpPr txBox="1"/>
          <p:nvPr/>
        </p:nvSpPr>
        <p:spPr>
          <a:xfrm>
            <a:off x="806955" y="1216598"/>
            <a:ext cx="903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Dynamic Factor Model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소수의 잠재 요인이 더 많은 수의 관측된 시계열의 공통적인 역학을 설명한다고 </a:t>
            </a: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9922D9-F4C8-5511-F473-D3FBC84B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00" y="2455822"/>
            <a:ext cx="4511431" cy="15698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057BDD-9EDF-49C8-9E7A-27F3EDA25CA9}"/>
              </a:ext>
            </a:extLst>
          </p:cNvPr>
          <p:cNvSpPr txBox="1"/>
          <p:nvPr/>
        </p:nvSpPr>
        <p:spPr>
          <a:xfrm>
            <a:off x="2353532" y="4718072"/>
            <a:ext cx="7492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AIC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기준으로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개수와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factor lag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튜닝한 결과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/>
            <a:r>
              <a:rPr lang="en-US" altLang="ko-KR" b="1" dirty="0" err="1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n_factors</a:t>
            </a:r>
            <a:r>
              <a:rPr lang="en-US" altLang="ko-KR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1, factor order=2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결정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잔차의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자기상관문제를 해결하기 위해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en-US" altLang="ko-KR" b="1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rror order=2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설정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F95B57-B710-FF20-782B-673841790C79}"/>
              </a:ext>
            </a:extLst>
          </p:cNvPr>
          <p:cNvGrpSpPr/>
          <p:nvPr/>
        </p:nvGrpSpPr>
        <p:grpSpPr>
          <a:xfrm>
            <a:off x="6229813" y="2629794"/>
            <a:ext cx="5422832" cy="1440290"/>
            <a:chOff x="6229813" y="2629794"/>
            <a:chExt cx="5422832" cy="14402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DD3B17C-F0CD-A791-307A-B2631C1F1D6F}"/>
                </a:ext>
              </a:extLst>
            </p:cNvPr>
            <p:cNvGrpSpPr/>
            <p:nvPr/>
          </p:nvGrpSpPr>
          <p:grpSpPr>
            <a:xfrm>
              <a:off x="6229813" y="2629794"/>
              <a:ext cx="5422832" cy="1440290"/>
              <a:chOff x="870841" y="4468274"/>
              <a:chExt cx="5422832" cy="14402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FA5DF8E-79B6-DB7F-5F7B-DED63280821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841" y="4469847"/>
                    <a:ext cx="512256" cy="1415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en-US" altLang="ko-KR" sz="2300" b="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3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a14:m>
                    <a:r>
                      <a:rPr lang="en-US" altLang="ko-KR" sz="2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3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en-US" altLang="ko-KR" sz="23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3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</m:oMath>
                      </m:oMathPara>
                    </a14:m>
                    <a:endParaRPr lang="ko-KR" altLang="en-US" sz="23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DFA5DF8E-79B6-DB7F-5F7B-DED6328082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841" y="4469847"/>
                    <a:ext cx="512256" cy="14157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238" r="-4762" b="-25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DE6F0B-977F-9C62-8197-25FC4FB3357A}"/>
                  </a:ext>
                </a:extLst>
              </p:cNvPr>
              <p:cNvSpPr txBox="1"/>
              <p:nvPr/>
            </p:nvSpPr>
            <p:spPr>
              <a:xfrm>
                <a:off x="1386893" y="5161820"/>
                <a:ext cx="4906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Exogeonous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var (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기준금리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3E0EA3-B5E7-AEEA-966B-6784828A886C}"/>
                  </a:ext>
                </a:extLst>
              </p:cNvPr>
              <p:cNvSpPr txBox="1"/>
              <p:nvPr/>
            </p:nvSpPr>
            <p:spPr>
              <a:xfrm>
                <a:off x="1386894" y="4468274"/>
                <a:ext cx="4906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Endogeonous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var (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기준금리 제외 모든 변수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EE568A-4225-4B2E-36C5-61431A4F4B7E}"/>
                  </a:ext>
                </a:extLst>
              </p:cNvPr>
              <p:cNvSpPr txBox="1"/>
              <p:nvPr/>
            </p:nvSpPr>
            <p:spPr>
              <a:xfrm>
                <a:off x="1374312" y="5539232"/>
                <a:ext cx="4906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개별 요인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6863FA3-B977-F93F-4D24-95CA63F2A322}"/>
                </a:ext>
              </a:extLst>
            </p:cNvPr>
            <p:cNvSpPr txBox="1"/>
            <p:nvPr/>
          </p:nvSpPr>
          <p:spPr>
            <a:xfrm>
              <a:off x="6745865" y="2965094"/>
              <a:ext cx="4906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Latent Factor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F9A0FC4-CCE1-4AD1-F062-FBF69675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24" y="611105"/>
            <a:ext cx="5365247" cy="8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150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783981E-5670-6409-106F-057B2E7C8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16084"/>
              </p:ext>
            </p:extLst>
          </p:nvPr>
        </p:nvGraphicFramePr>
        <p:xfrm>
          <a:off x="1430322" y="2259034"/>
          <a:ext cx="4240047" cy="3825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71930">
                  <a:extLst>
                    <a:ext uri="{9D8B030D-6E8A-4147-A177-3AD203B41FA5}">
                      <a16:colId xmlns:a16="http://schemas.microsoft.com/office/drawing/2014/main" val="1345738235"/>
                    </a:ext>
                  </a:extLst>
                </a:gridCol>
                <a:gridCol w="1482217">
                  <a:extLst>
                    <a:ext uri="{9D8B030D-6E8A-4147-A177-3AD203B41FA5}">
                      <a16:colId xmlns:a16="http://schemas.microsoft.com/office/drawing/2014/main" val="2040166630"/>
                    </a:ext>
                  </a:extLst>
                </a:gridCol>
                <a:gridCol w="1285900">
                  <a:extLst>
                    <a:ext uri="{9D8B030D-6E8A-4147-A177-3AD203B41FA5}">
                      <a16:colId xmlns:a16="http://schemas.microsoft.com/office/drawing/2014/main" val="23955004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Coef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of 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Latent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factor</a:t>
                      </a:r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P-value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0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1.62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0.283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97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부동산 시장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-2.31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37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채권금리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-1.34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0.394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25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주식시장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2.62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0.126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49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물가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2.13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0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2.9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0.011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35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 전세가격지수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0.23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0.08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8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 거래량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0.50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0.69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3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주택매매가격지수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0.16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0.031</a:t>
                      </a:r>
                      <a:endParaRPr lang="ko-KR" altLang="en-US" sz="13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8358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76CDE1E-A918-D7D0-D316-65F7BBFAA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567951"/>
                  </p:ext>
                </p:extLst>
              </p:nvPr>
            </p:nvGraphicFramePr>
            <p:xfrm>
              <a:off x="6774259" y="2259034"/>
              <a:ext cx="3987419" cy="12293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645475">
                      <a:extLst>
                        <a:ext uri="{9D8B030D-6E8A-4147-A177-3AD203B41FA5}">
                          <a16:colId xmlns:a16="http://schemas.microsoft.com/office/drawing/2014/main" val="3583639653"/>
                        </a:ext>
                      </a:extLst>
                    </a:gridCol>
                    <a:gridCol w="1405192">
                      <a:extLst>
                        <a:ext uri="{9D8B030D-6E8A-4147-A177-3AD203B41FA5}">
                          <a16:colId xmlns:a16="http://schemas.microsoft.com/office/drawing/2014/main" val="1505061766"/>
                        </a:ext>
                      </a:extLst>
                    </a:gridCol>
                    <a:gridCol w="936752">
                      <a:extLst>
                        <a:ext uri="{9D8B030D-6E8A-4147-A177-3AD203B41FA5}">
                          <a16:colId xmlns:a16="http://schemas.microsoft.com/office/drawing/2014/main" val="39532661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Lag</a:t>
                          </a:r>
                          <a:r>
                            <a:rPr lang="ko-KR" altLang="en-US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of </a:t>
                          </a:r>
                        </a:p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Latent factor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Coef</a:t>
                          </a:r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of </a:t>
                          </a:r>
                          <a:r>
                            <a:rPr lang="en-US" altLang="ko-KR" sz="1300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lag.F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P-value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918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0.95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0.0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1599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1300" b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0.04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0.24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2621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76CDE1E-A918-D7D0-D316-65F7BBFAA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567951"/>
                  </p:ext>
                </p:extLst>
              </p:nvPr>
            </p:nvGraphicFramePr>
            <p:xfrm>
              <a:off x="6774259" y="2259034"/>
              <a:ext cx="3987419" cy="122936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645475">
                      <a:extLst>
                        <a:ext uri="{9D8B030D-6E8A-4147-A177-3AD203B41FA5}">
                          <a16:colId xmlns:a16="http://schemas.microsoft.com/office/drawing/2014/main" val="3583639653"/>
                        </a:ext>
                      </a:extLst>
                    </a:gridCol>
                    <a:gridCol w="1405192">
                      <a:extLst>
                        <a:ext uri="{9D8B030D-6E8A-4147-A177-3AD203B41FA5}">
                          <a16:colId xmlns:a16="http://schemas.microsoft.com/office/drawing/2014/main" val="1505061766"/>
                        </a:ext>
                      </a:extLst>
                    </a:gridCol>
                    <a:gridCol w="936752">
                      <a:extLst>
                        <a:ext uri="{9D8B030D-6E8A-4147-A177-3AD203B41FA5}">
                          <a16:colId xmlns:a16="http://schemas.microsoft.com/office/drawing/2014/main" val="3953266117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Lag</a:t>
                          </a:r>
                          <a:r>
                            <a:rPr lang="ko-KR" altLang="en-US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of </a:t>
                          </a:r>
                        </a:p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Latent factor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Coef</a:t>
                          </a:r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of </a:t>
                          </a:r>
                          <a:r>
                            <a:rPr lang="en-US" altLang="ko-KR" sz="1300" dirty="0" err="1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lag.F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P-value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1918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0" t="-132787" r="-142963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0.95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0.0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15998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0" t="-232787" r="-142963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0.04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0.24</a:t>
                          </a:r>
                          <a:endParaRPr lang="ko-KR" altLang="en-US" sz="1300" dirty="0"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126219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36091-3216-1931-93FF-062277925255}"/>
                  </a:ext>
                </a:extLst>
              </p:cNvPr>
              <p:cNvSpPr txBox="1"/>
              <p:nvPr/>
            </p:nvSpPr>
            <p:spPr>
              <a:xfrm>
                <a:off x="1142939" y="1691351"/>
                <a:ext cx="3655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ko-KR" dirty="0"/>
                  <a:t>: Coefficient of Latent Factor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36091-3216-1931-93FF-06227792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39" y="1691351"/>
                <a:ext cx="3655484" cy="369332"/>
              </a:xfrm>
              <a:prstGeom prst="rect">
                <a:avLst/>
              </a:prstGeom>
              <a:blipFill>
                <a:blip r:embed="rId3"/>
                <a:stretch>
                  <a:fillRect l="-13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ED6D51-C4C4-56AB-782B-90AAB6711C10}"/>
              </a:ext>
            </a:extLst>
          </p:cNvPr>
          <p:cNvSpPr txBox="1"/>
          <p:nvPr/>
        </p:nvSpPr>
        <p:spPr>
          <a:xfrm>
            <a:off x="6472140" y="1691351"/>
            <a:ext cx="459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B: coefficient of lag of Latent Factor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3BF497-5D59-5EB7-41FE-B9D72F6A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63" y="4236461"/>
            <a:ext cx="3532915" cy="12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598126" y="188455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066371" y="197688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289663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298897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390871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400105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598126" y="492080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66371" y="501313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한계점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C1378-41E7-8A49-729A-7CC16A05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56" y="1552477"/>
            <a:ext cx="6791487" cy="46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59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Impulse Response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77F56-D3EE-1FBA-A9DC-B013936F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56" y="1834825"/>
            <a:ext cx="822960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4E669-FC74-6C05-90A7-E894D330AD7E}"/>
              </a:ext>
            </a:extLst>
          </p:cNvPr>
          <p:cNvSpPr txBox="1"/>
          <p:nvPr/>
        </p:nvSpPr>
        <p:spPr>
          <a:xfrm>
            <a:off x="2856412" y="5741707"/>
            <a:ext cx="722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 기준금리의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one-unit shock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주택매매가격지수의 하락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초래</a:t>
            </a:r>
          </a:p>
        </p:txBody>
      </p:sp>
    </p:spTree>
    <p:extLst>
      <p:ext uri="{BB962C8B-B14F-4D97-AF65-F5344CB8AC3E}">
        <p14:creationId xmlns:p14="http://schemas.microsoft.com/office/powerpoint/2010/main" val="259057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In-sample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예측정확도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14930-C5A7-092F-8416-C883392EEB1C}"/>
              </a:ext>
            </a:extLst>
          </p:cNvPr>
          <p:cNvSpPr txBox="1"/>
          <p:nvPr/>
        </p:nvSpPr>
        <p:spPr>
          <a:xfrm>
            <a:off x="5083278" y="6020013"/>
            <a:ext cx="423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RMSE: 0.215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9AB12-AC80-23E1-D1A2-E1A90FAF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88" y="1552477"/>
            <a:ext cx="7824651" cy="41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7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Out-of-sample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예측 정확도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CEBD6-621D-D9A0-187D-91654CB5A80E}"/>
              </a:ext>
            </a:extLst>
          </p:cNvPr>
          <p:cNvSpPr txBox="1"/>
          <p:nvPr/>
        </p:nvSpPr>
        <p:spPr>
          <a:xfrm>
            <a:off x="5252664" y="5851490"/>
            <a:ext cx="195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RMSE: 1.46</a:t>
            </a:r>
            <a:endParaRPr lang="ko-KR" altLang="en-US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7EF4EE-223F-83EE-2115-0E9BBA26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7" y="1982355"/>
            <a:ext cx="6057014" cy="3291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4C3933-AB3C-D4B8-9FF0-6FF2B31D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826" y="1760556"/>
            <a:ext cx="3635055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ARIMA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CEBD6-621D-D9A0-187D-91654CB5A80E}"/>
              </a:ext>
            </a:extLst>
          </p:cNvPr>
          <p:cNvSpPr txBox="1"/>
          <p:nvPr/>
        </p:nvSpPr>
        <p:spPr>
          <a:xfrm>
            <a:off x="5252664" y="5851490"/>
            <a:ext cx="220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RMSE: </a:t>
            </a:r>
            <a:r>
              <a:rPr lang="en-US" altLang="ko-KR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4.369</a:t>
            </a:r>
            <a:endParaRPr lang="ko-KR" altLang="en-US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그래프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0E58C939-18D9-631A-CF50-B4B8F8C4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54" y="1868278"/>
            <a:ext cx="8695719" cy="30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0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 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83145"/>
            <a:ext cx="705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단순히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예측정확도를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비교하기 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CEBD6-621D-D9A0-187D-91654CB5A80E}"/>
              </a:ext>
            </a:extLst>
          </p:cNvPr>
          <p:cNvSpPr txBox="1"/>
          <p:nvPr/>
        </p:nvSpPr>
        <p:spPr>
          <a:xfrm>
            <a:off x="5251200" y="5843703"/>
            <a:ext cx="195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 RMSE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0.15</a:t>
            </a:r>
            <a:endParaRPr lang="ko-KR" altLang="en-US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BC0B3-9EFA-C30D-B8F0-4E9B4B96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9" y="2412236"/>
            <a:ext cx="7272743" cy="2571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EF2BA5-583D-2043-5ED9-80C4151F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297" y="1867930"/>
            <a:ext cx="3011514" cy="31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9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결론 및 한계점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8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4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71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결론 및 한계점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1AADB-4682-261B-4765-08CE06B2481E}"/>
              </a:ext>
            </a:extLst>
          </p:cNvPr>
          <p:cNvSpPr txBox="1"/>
          <p:nvPr/>
        </p:nvSpPr>
        <p:spPr>
          <a:xfrm>
            <a:off x="635614" y="1149669"/>
            <a:ext cx="10536691" cy="517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주택매매가격은 건설업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부동산시장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여러 복합적 요인으로 결정됨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DFM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모형은 이 </a:t>
            </a:r>
            <a:r>
              <a:rPr lang="ko-KR" alt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복합적 요인들의 효과를 계수추정치들을 통해 잘 보여줌</a:t>
            </a:r>
            <a:r>
              <a:rPr lang="en-US" altLang="ko-KR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정확한 집값이 아닌 주택매매가격지수의 예측이기 때문에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DFM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모형의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예측정확도도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주택매매가격지수의 </a:t>
            </a:r>
            <a:r>
              <a:rPr lang="ko-KR" alt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미래 동향을 보기에도 좋은 편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 생각됨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다만 아주 정확한 예측을 목적으로 한다면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딥러닝 모형을 사용하는 것이 좋음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6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주택매매가격지수에 대한 분석 및 예측을 위해 </a:t>
            </a:r>
            <a:r>
              <a:rPr lang="en-US" altLang="ko-KR" sz="16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DFM </a:t>
            </a:r>
            <a:r>
              <a:rPr lang="ko-KR" altLang="en-US" sz="1600" dirty="0"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모형을 활용하는 것은 합리적</a:t>
            </a:r>
            <a:endParaRPr lang="en-US" altLang="ko-KR" sz="1600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다양하고 적절한 데이터의 수집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좀 더 </a:t>
            </a:r>
            <a:r>
              <a:rPr lang="ko-KR" alt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합리적인 그룹화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DFM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모형을 적용한다면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주택매매가격의 복합적 요인을 </a:t>
            </a:r>
            <a:r>
              <a:rPr lang="ko-KR" altLang="en-US" sz="1600" dirty="0">
                <a:solidFill>
                  <a:schemeClr val="accent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구체적이고 정확하게 분석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있을 것</a:t>
            </a:r>
          </a:p>
        </p:txBody>
      </p:sp>
    </p:spTree>
    <p:extLst>
      <p:ext uri="{BB962C8B-B14F-4D97-AF65-F5344CB8AC3E}">
        <p14:creationId xmlns:p14="http://schemas.microsoft.com/office/powerpoint/2010/main" val="370263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AE69E-6F5C-B4C0-82A9-989C843DE14D}"/>
              </a:ext>
            </a:extLst>
          </p:cNvPr>
          <p:cNvSpPr txBox="1"/>
          <p:nvPr/>
        </p:nvSpPr>
        <p:spPr>
          <a:xfrm>
            <a:off x="1553548" y="2339750"/>
            <a:ext cx="9084903" cy="154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0" b="1" dirty="0">
                <a:solidFill>
                  <a:schemeClr val="bg1"/>
                </a:solidFill>
              </a:rPr>
              <a:t>Thank you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0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분석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19A20B-DECF-32C7-DAD0-776E6961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1742457"/>
            <a:ext cx="5345518" cy="32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CD3302-8101-7F80-90D2-7D552D6E4816}"/>
              </a:ext>
            </a:extLst>
          </p:cNvPr>
          <p:cNvSpPr txBox="1"/>
          <p:nvPr/>
        </p:nvSpPr>
        <p:spPr>
          <a:xfrm>
            <a:off x="469127" y="1216550"/>
            <a:ext cx="51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주택매매가격의 변화 요인 파악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A7B94507-6AAB-67D3-5608-6FFB310BA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146620"/>
              </p:ext>
            </p:extLst>
          </p:nvPr>
        </p:nvGraphicFramePr>
        <p:xfrm>
          <a:off x="1779156" y="1901635"/>
          <a:ext cx="3029464" cy="292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670ED4A-B7D5-6CFE-3F5C-457469933853}"/>
              </a:ext>
            </a:extLst>
          </p:cNvPr>
          <p:cNvSpPr txBox="1"/>
          <p:nvPr/>
        </p:nvSpPr>
        <p:spPr>
          <a:xfrm>
            <a:off x="2741280" y="5516774"/>
            <a:ext cx="75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주택매매자 및 정부에게 주택매매가격의 변동요인을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파악하는 것은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B10DED-9DD3-71C3-2111-592119C1E912}"/>
              </a:ext>
            </a:extLst>
          </p:cNvPr>
          <p:cNvSpPr/>
          <p:nvPr/>
        </p:nvSpPr>
        <p:spPr>
          <a:xfrm>
            <a:off x="2168786" y="5578195"/>
            <a:ext cx="413468" cy="2464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목적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D3302-8101-7F80-90D2-7D552D6E4816}"/>
              </a:ext>
            </a:extLst>
          </p:cNvPr>
          <p:cNvSpPr txBox="1"/>
          <p:nvPr/>
        </p:nvSpPr>
        <p:spPr>
          <a:xfrm>
            <a:off x="650105" y="1183145"/>
            <a:ext cx="51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 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주택매매가격의 동향 예측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E69FC5-3ECC-83F8-9F73-F96D1249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901635"/>
            <a:ext cx="4480415" cy="351565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E52F0C-BF48-826B-0EC6-66BEDE954F42}"/>
              </a:ext>
            </a:extLst>
          </p:cNvPr>
          <p:cNvGrpSpPr/>
          <p:nvPr/>
        </p:nvGrpSpPr>
        <p:grpSpPr>
          <a:xfrm>
            <a:off x="6551875" y="1957546"/>
            <a:ext cx="4253947" cy="3260960"/>
            <a:chOff x="7573617" y="2072995"/>
            <a:chExt cx="3892163" cy="326096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863E362-9435-3BF1-5EAA-2A3898E43A4F}"/>
                </a:ext>
              </a:extLst>
            </p:cNvPr>
            <p:cNvSpPr/>
            <p:nvPr/>
          </p:nvSpPr>
          <p:spPr>
            <a:xfrm>
              <a:off x="8110329" y="2072995"/>
              <a:ext cx="2830665" cy="72356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주택매매가격 동향 예측</a:t>
              </a:r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23A3B06E-D7A9-2556-E15A-16201DD7CA79}"/>
                </a:ext>
              </a:extLst>
            </p:cNvPr>
            <p:cNvSpPr/>
            <p:nvPr/>
          </p:nvSpPr>
          <p:spPr>
            <a:xfrm>
              <a:off x="9354709" y="3122037"/>
              <a:ext cx="294198" cy="415452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9E81973-002B-84DB-C7E4-F627D5DE3C3A}"/>
                </a:ext>
              </a:extLst>
            </p:cNvPr>
            <p:cNvSpPr/>
            <p:nvPr/>
          </p:nvSpPr>
          <p:spPr>
            <a:xfrm>
              <a:off x="7573617" y="3862970"/>
              <a:ext cx="1896386" cy="147098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주택매매자의 </a:t>
              </a:r>
              <a:endPara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매매시기 및 대출에 </a:t>
              </a:r>
              <a:endPara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도움을 줌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5F06B7C-F304-7D4C-2600-DCEA1A771B6A}"/>
                </a:ext>
              </a:extLst>
            </p:cNvPr>
            <p:cNvSpPr/>
            <p:nvPr/>
          </p:nvSpPr>
          <p:spPr>
            <a:xfrm>
              <a:off x="9569394" y="3862970"/>
              <a:ext cx="1896386" cy="147098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정부의 정책 방향 </a:t>
              </a:r>
              <a:endPara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5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결정에 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74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수집 데이터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8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0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64876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데이터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2013-01 ~ 2023-09</a:t>
            </a:r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C57B15-5D97-6026-D459-18B473DB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98116"/>
              </p:ext>
            </p:extLst>
          </p:nvPr>
        </p:nvGraphicFramePr>
        <p:xfrm>
          <a:off x="1069855" y="1235780"/>
          <a:ext cx="10271913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8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8530131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33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수집한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2585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ECOS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주택매매가격지수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전국 총 지수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고용률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경제활동인구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주택담보대출금리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예금은행 대출금리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업황전망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매출전망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건설업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자금사전전망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소비자 물가지수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생산자 물가지수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미분양 주택 현황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7. M2 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통화량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8.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국고채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10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30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(3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9. KOSPI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KOSDAQ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국채 거래량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회사채 거래량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11. GDP</a:t>
                      </a: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주택전세가격지수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13.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환율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l" latinLnBrk="1"/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KOSIS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주택 거래량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아파트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39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61E88F-5274-3153-03EB-B4120A27291B}"/>
              </a:ext>
            </a:extLst>
          </p:cNvPr>
          <p:cNvSpPr txBox="1"/>
          <p:nvPr/>
        </p:nvSpPr>
        <p:spPr>
          <a:xfrm>
            <a:off x="1069855" y="5961814"/>
            <a:ext cx="23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총 </a:t>
            </a:r>
            <a:r>
              <a:rPr lang="en-US" altLang="ko-KR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28771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0066C-44DA-82B0-FE16-64F2F7E69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1" y="2451257"/>
            <a:ext cx="11505235" cy="2569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91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분석 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8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4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1128</Words>
  <Application>Microsoft Office PowerPoint</Application>
  <PresentationFormat>와이드스크린</PresentationFormat>
  <Paragraphs>347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Pretendard</vt:lpstr>
      <vt:lpstr>Noto Sans KR</vt:lpstr>
      <vt:lpstr>맑은 고딕</vt:lpstr>
      <vt:lpstr>나눔스퀘어 ExtraBold</vt:lpstr>
      <vt:lpstr>Cambria Math</vt:lpstr>
      <vt:lpstr>나눔스퀘어 Bold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장희중[ 대학원석사과정재학 / 통계학과 ]</cp:lastModifiedBy>
  <cp:revision>32</cp:revision>
  <dcterms:created xsi:type="dcterms:W3CDTF">2022-07-11T04:17:28Z</dcterms:created>
  <dcterms:modified xsi:type="dcterms:W3CDTF">2023-12-05T09:54:28Z</dcterms:modified>
</cp:coreProperties>
</file>